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69" r:id="rId3"/>
    <p:sldId id="270" r:id="rId4"/>
    <p:sldId id="271" r:id="rId5"/>
    <p:sldId id="290" r:id="rId6"/>
    <p:sldId id="291" r:id="rId7"/>
    <p:sldId id="272" r:id="rId8"/>
    <p:sldId id="297" r:id="rId9"/>
    <p:sldId id="296" r:id="rId10"/>
    <p:sldId id="292" r:id="rId11"/>
    <p:sldId id="298" r:id="rId12"/>
    <p:sldId id="299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/>
    <p:restoredTop sz="94575"/>
  </p:normalViewPr>
  <p:slideViewPr>
    <p:cSldViewPr>
      <p:cViewPr varScale="1">
        <p:scale>
          <a:sx n="112" d="100"/>
          <a:sy n="112" d="100"/>
        </p:scale>
        <p:origin x="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4:26:06.80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88,'48'0,"-4"0,-20 0,0 0,-6 0,0 0,0 0,0 0,-4 0,3 0,0 0,2 0,-2 0,0 0,2 0,0 0,5 0,-1 0,2 0,-1 0,5 0,-5 0,1 0,-2 0,-5 0,0 0,0 0,-4 0,3 0,-3 0,4 4,-4 0,8 1,-7-1,8 0,-5-3,5 3,-3-4,3 0,-5 0,0 0,0 0,0 0,1 4,-6-3,4 3,-3 0,4-3,0 7,0-7,0 7,0-7,0 3,1 0,-1-3,0 7,0-7,0 3,0-4,0 4,0-3,0 3,6-4,-5 0,9 0,-3 0,0 0,3 0,-3 0,4 0,1 0,0 0,-6 0,4 0,-13 4,8 1,-5 0,7-1,10-4,9 0,8 0,7 0,-1 0,0 0,1 0,-1 0,8 0,-6 5,13-4,-13 9,6-8,-14 8,5-9,-12 4,4-1,-5-2,-7 2,5-4,-11 0,5 0,-7 0,-4 0,3 0,-3 0,5 0,0 0,-1 0,1 0,5 0,3 0,-1 0,-1 0,-7 0,7 0,-5 0,5 0,-6 0,-1 0,-4 0,3 0,-8 0,8 0,-8 0,8 0,-8 0,3-4,0-1,-3-4,3-1,-5 1,0 0,0 0,-5 0,4 0,-3 0,0 4,3-3,-4 3,0-4,3 1,-4 3,4 2,12 3,-3 0,16 0,3 0,1 0,5 0,0 0,-5 0,5 0,-7 0,1 0,-1 0,0 0,0 0,1 0,-7 0,5 0,-11 0,5 0,-1 0,-4 0,5 0,-6 0,-1 0,1 0,0 0,0 0,-1 0,1 0,-5 0,9 0,-13 0,14-5,-11 4,1-3,3 4,-8-4,8 3,-9-3,10 4,-10 0,10 0,-5 0,6 0,0 0,-1 0,1 0,0 0,0 0,0 0,-6 0,-1 0,-5 0,0 0,1 0,-1 0,8-4,-6 3,6-8,-13 8,0-3,5 4,2 0,9 0,1 0,0 0,0 0,-1 0,1 0,-5 4,3-3,-3 3,5 1,-6-4,4 3,-3-4,5 0,0 0,-1 0,1 0,0 0,-1 0,-5 0,5 0,-4 0,4 0,-4 0,3 0,-3 0,-1 0,5 0,-10 0,10 0,-10 0,10 0,-10 0,4 0,1-4,-5 3,0-7,-2 7,-8-7,20 7,-7-2,14 3,0 0,-5 0,5 0,-6 0,-6 0,5 0,-5 0,6 0,0 0,6 0,-5 0,11 0,-11 0,5 0,-1-5,-3 4,3-4,-5 5,5 0,-4 0,11 0,-11 0,5 0,-6 0,0 0,-6-4,5 3,-5-3,6 4,-5-5,3 4,-9-3,10 4,-4 0,4-4,1 3,-1-4,1 5,5 0,-4-4,10 3,-9-4,3 5,-5-4,0 3,-5-4,3 5,-13-3,7 2,-9-3,14 4,-3 0,9 0,3 0,-5 4,5-3,0 4,-5-1,4-3,-5 4,0-5,0 4,-1-3,1 4,0-1,0-3,5 8,-3-8,3 4,1 0,-4-4,9 4,-9-5,3 0,-5 4,0-2,0 2,-1-4,1 0,-1 0,1 0,0 0,0 0,-1 0,-4 0,3 0,-3 0,0 0,3 0,-9 0,10 0,-10 0,10 0,-10 0,5 0,-6 0,0 0,0 0,0 0,5 0,-4 0,5 0,-6 0,5 0,-4 0,10 0,-5 0,6 0,0 0,-5 0,3 0,-9 0,5 0,-11 0,4 0,-4 0,4 0,0 0,4 0,-2 0,3 0,-4 0,-5 4,0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4:35:53.3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0 194,'63'0,"-7"0,-12 0,4 6,-9-5,11 4,0-5,-5 0,20 0,-4 0,7 0,-2 0,-8 0,-7 0,6 0,-12 0,5 0,0 0,2 0,-1 0,-1 0,-6 0,-1-5,0 4,0-4,-5 1,3 3,-9-4,3 1,1 2,1-2,1 0,3 3,-4-4,7 5,-7 0,4 0,-9 0,3 0,-5 0,-5 0,3 0,-3 0,-1 0,5 0,-10 0,9 0,-3 0,5 0,-1 0,7 0,1 0,1 0,3 0,-9 0,3 0,-5 0,-5 0,-2 0,-9 0,8 0,-2 0,10 0,-1 0,1-4,0 3,-1-4,1 1,0 3,-1-8,7 8,-5-4,5 5,-6 0,0 0,-1-4,1 2,6-2,-5 4,11 0,-11 0,10-5,-3 4,5-4,-6 5,5 0,-11 0,5 0,-12 0,5 0,-10 0,4 0,-4-4,-1 3,5-3,-4 4,5 0,-6 0,0 0,5 0,-4 0,5 0,-1-4,-4 2,10-2,-10 4,10 0,-5-4,1 2,3-2,-8 0,8 3,-9-3,10-1,-10 4,10-3,-10 0,17 3,-14-3,9 4,-13 0,0-5,0 4,0-3,1 4,-1 0,0 0,0 0,0 0,0-4,0 3,0-3,-4 4,3 0,-3 0,4 0,0 0,0 0,0 0,5-4,2 3,-1-8,5 8,-5-3,0 0,5 3,-10-3,5 0,-6 3,0-3,0 4,-5 0,3 0,7 0,-4 0,13 0,-12 0,8 0,-9 4,16 2,-9 3,15 2,-3-6,5 5,7-9,-5 9,5-9,-7 9,-6-9,5 8,-11-7,5 2,-1 1,-4-4,5 9,0-5,-5 1,5 3,-6-3,-1-1,1 4,-5-4,3 1,-3 2,-1-7,0 3,-6 0,0-2,0 2,0 0,5 1,-4 0,10 4,-4-4,4 1,1 3,0-4,0 1,5 3,2-8,0 4,4-5,-3 0,5 0,7 0,-5 0,5 0,-13 0,5 0,-11 0,5 0,-12-4,-5 3,-7-7,10 7,5-3,14 4,2 0,1 0,13 0,5 0,6 0,5 0,-13 0,7 0,-16 0,-1 0,-7 0,1 0,-7-4,5 3,-11-4,10 5,-9 0,9-5,-3 4,5-4,0 1,-6 2,5-7,-11 7,5-7,-6 4,0-6,-6 2,-1 3,-5-2,-4 7,2-3,7 4,22 0,0 0,19 0,-12 0,6 0,1 0,-1 0,-7 0,0 0,-8 0,0 0,0 0,0 0,0 0,0 0,1 0,-7 0,-1 0,-7 0,1 0,-5 0,3 0,-9 0,10 0,-5 0,1 0,-2 0,-5 0,0 0,-4 0,5 0,0 0,14 0,-2 5,11 0,-11 1,17 4,6-3,6-1,-1 5,-2-10,-12 4,5-5,-7 0,1 0,-1 0,-6 0,-2 0,-5 0,0 0,0 0,-6 0,4 4,-8-3,3 8,-5-8,-4 3,2-4,0 0,5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38:11.14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2161.41406"/>
      <inkml:brushProperty name="anchorY" value="-20822.91406"/>
      <inkml:brushProperty name="scaleFactor" value="0.5"/>
    </inkml:brush>
  </inkml:definitions>
  <inkml:trace contextRef="#ctx0" brushRef="#br0">91 1 24575,'-14'85'0,"5"-33"0,1-2 0,0 2 0,-3 13 0,10-12 0,-15 13 0,13-7 0,-7-8 0,10 6 0,-5-12 0,4 5 0,-4 0 0,5-11 0,0 9 0,0-11 0,0 6 0,0 0 0,0 0 0,0 1 0,0-1 0,0 0 0,0-6 0,0 5 0,0-11 0,0 5 0,0-6 0,0 0 0,4-6 0,6 5 0,4-10 0,11 11 0,-9-11 0,8 6 0,-15-11 0,4 3 0,-4-8 0,-1 3 0,0-3 0,0-5 0,0 0 0,-4-4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38:13.31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5766.03906"/>
      <inkml:brushProperty name="anchorY" value="-37447.75781"/>
      <inkml:brushProperty name="scaleFactor" value="0.5"/>
    </inkml:brush>
  </inkml:definitions>
  <inkml:trace contextRef="#ctx0" brushRef="#br0">0 1 24575,'56'21'0,"-29"-7"0,35 18 0,-41-8 0,7-4 0,-8 4 0,3-5 0,-4 4 0,-5-4 0,4 4 0,-8-4 0,3-1 0,-3 5 0,-1 2 0,1 4 0,1 7 0,-1 1 0,1 7 0,0-1 0,-1 0 0,1-6 0,-1 5 0,0-10 0,-4 9 0,3-9 0,-8 3 0,4-5 0,-5-6 0,0 5 0,0-10 0,0 4 0,0-5 0,0 0 0,0 1 0,0-6 0,0 0 0,0-1 0,0-2 0,-4 2 0,-1-4 0,1 1 0,-4-1 0,4 0 0,-5 0 0,1 0 0,4 0 0,-4 1 0,7-1 0,-2 0 0,-1-3 0,3-5 0,-3-5 0,4 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38:16.24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4405.27344"/>
      <inkml:brushProperty name="anchorY" value="-53722.11328"/>
      <inkml:brushProperty name="scaleFactor" value="0.5"/>
    </inkml:brush>
  </inkml:definitions>
  <inkml:trace contextRef="#ctx0" brushRef="#br0">0 51 24575,'77'-14'0,"-38"6"0,43-7 0,-58 7 0,-1 7 0,-5-3 0,0 4 0,-4 0 0,-1 0 0,-5 0 0,0 0 0,0 0 0,0 0 0,-3 3 0,2 2 0,-6 3 0,7 5 0,-7-4 0,3 8 0,-4-3 0,0 4 0,0-5 0,0 4 0,0-8 0,0 8 0,0-3 0,0 0 0,-5 3 0,0-4 0,-8 6 0,-1-1 0,-1 5 0,-3 1 0,4 1 0,-2 3 0,-2-3 0,7 0 0,-6-2 0,6-5 0,-2 0 0,4 0 0,0-4 0,0-2 0,1-3 0,0-1 0,3 0 0,-2 0 0,6 0 0,-3 1 0,1-5 0,2 3 0,-7-6 0,8 7 0,-7-8 0,12 4 0,2-8 0,9 3 0,2-7 0,1 7 0,-1-7 0,-5 7 0,4-8 0,-3 8 0,0-3 0,3 4 0,-4 0 0,5 0 0,0 0 0,0 0 0,1 0 0,-1 0 0,0 0 0,-5 0 0,4 0 0,-7 0 0,2 0 0,-3 0 0,-1 0 0,-4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38:20.92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7542.70313"/>
      <inkml:brushProperty name="anchorY" value="-69800.51563"/>
      <inkml:brushProperty name="scaleFactor" value="0.5"/>
    </inkml:brush>
  </inkml:definitions>
  <inkml:trace contextRef="#ctx0" brushRef="#br0">61 0 24575,'-5'49'0,"0"-16"0,-1 18 0,-7-21 0,6 0 0,-3-1 0,6 1 0,-1 6 0,4 1 0,-4 0 0,5 12 0,0-11 0,0 19 0,0-6 0,0-5 0,0 9 0,0-17 0,0 12 0,0-7 0,10 0 0,2 0 0,9 0 0,7 2 0,-6-8 0,5 6 0,-8-17 0,-3 3 0,1-11 0,-7-4 0,2-1 0,-4-5 0,-3 0 0,2-3 0,-6-2 0,2-3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38:22.48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3647.89063"/>
      <inkml:brushProperty name="anchorY" value="-87359.625"/>
      <inkml:brushProperty name="scaleFactor" value="0.5"/>
    </inkml:brush>
  </inkml:definitions>
  <inkml:trace contextRef="#ctx0" brushRef="#br0">0 1 24575,'21'39'0,"-9"-18"0,15 39 0,-16-31 0,4 14 0,-5-11 0,1 11 0,-1-7 0,-4 1 0,3 6 0,-8 7 0,4-5 0,-5 19 0,0-10 0,0 19 0,0-12 0,0 5 0,0-8 0,0 0 0,0-6 0,0-8 0,0-14 0,0-1 0,0-10 0,0 5 0,0-6 0,0 0 0,-4 0 0,0-5 0,-5 0 0,1-5 0,3 0 0,-2 0 0,6 0 0,-10-3 0,10-1 0,-6-4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38:24.82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4129.85938"/>
      <inkml:brushProperty name="anchorY" value="-104973.3125"/>
      <inkml:brushProperty name="scaleFactor" value="0.5"/>
    </inkml:brush>
  </inkml:definitions>
  <inkml:trace contextRef="#ctx0" brushRef="#br0">141 62 24575,'8'-8'0,"4"0"0,2 3 0,0-7 0,2 10 0,-6-14 0,2 14 0,-4-6 0,0 8 0,1 0 0,-1 0 0,0 0 0,0 0 0,0 0 0,0 0 0,1 0 0,-1 3 0,-4 2 0,3-1 0,-6 3 0,3-2 0,0 3 0,-4 4 0,4 2 0,0 4 0,-3-4 0,3 8 0,-4-11 0,0 11 0,0-9 0,0 5 0,0 0 0,0 0 0,0 1 0,-4 4 0,-5-4 0,-11 5 0,0-6 0,-3 1 0,-1 0 0,5-1 0,-4 1 0,4-5 0,1-1 0,0-4 0,4 0 0,1 0 0,5-1 0,0-4 0,0 0 0,6-4 0,16 0 0,6 0 0,8 0 0,-5 0 0,-5-4 0,0 3 0,-4-3 0,-1 4 0,-1 0 0,-3 0 0,4 0 0,-5 0 0,0 0 0,1 0 0,-1 0 0,0 3 0,0 6 0,1 10 0,-3 1 0,-2 8 0,-4-9 0,0 5 0,0-1 0,0-4 0,0 4 0,0-5 0,0 0 0,0 0 0,-8-4 0,-2-1 0,-8-4 0,-6 1 0,5-1 0,-16-4 0,9-1 0,-10-4 0,6 0 0,6 0 0,0 0 0,6 0 0,0 0 0,4-3 0,1-2 0,5-3 0,4 0 0,0-1 0,0 5 0,3-4 0,-2 4 0,3-4 0,0 0 0,0 0 0,0-4 0,0 3 0,0-1 0,0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4:26:17.20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42,'43'0,"0"0,-24 0,5 0,-1 0,-4 0,4 0,-4 0,-1 0,5 0,2 4,4-3,1 8,0-3,0-1,5 5,-4-9,5 8,-6-4,-1 1,-4 2,3-2,-3-1,-1 3,5-7,-10 3,4-4,0 0,-3 0,8 0,-3 0,5 0,-1 0,1 0,0 0,0 0,-1 0,1 0,0 0,0 0,0 0,-6 0,5 0,-10 0,9-4,-8 3,3-4,0 5,-3 0,3 0,-5 0,0 0,0 0,-4 0,12 0,8 0,8 0,8 0,-7 0,1 5,-7-4,5 9,9-9,3 9,12-9,-14 4,4 1,-11-5,12 4,-12-5,11 0,-4 0,-1 0,6 0,-12 0,5 0,0 0,-11 0,9 0,-16 0,3 0,-5 0,0 0,0 0,-6 0,-1 0,-4 0,4 0,-4 0,10-4,-10 2,9-7,-3 4,11-6,-5 1,5 4,0-3,-5 3,11-4,-11-1,5 1,-7 4,7-3,-5 8,5-8,-6 8,-1-4,1 5,0 0,-6 0,5 0,-5 0,1 0,3-4,-8 3,3-4,0 5,-3 0,-2-4,-1 4,1-4,1 4,-2 0,-1 4,3-4,5 4,5-4,7 0,-5 0,11 0,2 0,8 0,0 0,-2 0,-7 0,0 0,0 0,0 0,-6 0,5 0,-5 0,6 0,1 0,-1 0,-6 0,5 0,-11 0,5 0,-6 0,6 0,-5 0,5 0,-7-4,1 2,0-2,0 4,5 0,-4 0,5 0,-7 0,1 0,0 0,0 0,-6 0,-1 0,-5 0,-4 0,3 0,0 0,2 0,3 0,-4 0,0 0,-4 4,5-3,1 2,12-3,0 0,3 0,1 0,1 0,6 0,0 0,-5 0,-3 0,-5 0,-5 0,3 0,-8 0,8 0,-3 0,4 0,1 0,0 0,0 0,6 0,-5 0,5 0,-1 0,-3 0,9 0,-9 0,3 0,-5-4,6 3,-5-4,5 1,-11 3,3-4,-3 5,4 0,1 0,0 0,0 0,-1 0,-4 0,-2 0,-10 0,4 4,-2 0,8 1,9-2,-1-3,5 0,7 0,-5 0,12 0,-7 0,-5 0,3 0,-9 0,9 0,-9 0,3 0,1 0,-5 0,11 0,-11 0,11 0,-5 0,6 0,1 0,-7 0,5 0,-5 0,0 0,5 0,-5 0,0 0,5 0,-5 0,1 0,3 0,-9 0,9 0,-9 0,3 0,-10 0,3 0,-8 0,3 0,-9 0,2 0,0 4,13-3,5 3,9-4,0 0,-5 0,10 0,-9 0,18 0,-12 0,5 4,-7-2,0 2,1 1,-1-4,0 9,-6-9,5 4,-5-5,1 0,3 0,-3 0,-1 0,-1 0,-6 0,-1 0,1 0,0 0,0 0,5 0,-3 0,3 0,1 5,1-4,7 4,-2-5,-5 0,-2 0,-10 0,-2 0,-5 0,-4 0,5 0,-5 0,12 0,-2 0,6 0,6 0,-5 0,4-5,-10 0,3 0,-8-3,8 2,-8-3,3 3,-5-2,0 7,5-7,-3 7,3-8,-5 8,0-3,-4 4,2 0,-3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29:09.20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2411.81641"/>
      <inkml:brushProperty name="anchorY" value="-19992.08203"/>
      <inkml:brushProperty name="scaleFactor" value="0.5"/>
    </inkml:brush>
  </inkml:definitions>
  <inkml:trace contextRef="#ctx0" brushRef="#br0">132 1 24575,'0'49'0,"0"-15"0,0 27 0,-4-19 0,-8 2 0,0 1 0,-11 19 0,15-11 0,-15 21 0,15-6 0,-10 0 0,11-2 0,2-8 0,0 1 0,3-8 0,-3-1 0,5-13 0,0-1 0,0-7 0,0 1 0,0 0 0,0-5 0,0 3 0,0-9 0,0 10 0,0-10 0,0 10 0,0-10 0,0 4 0,0-5 0,4-4 0,-3-1 0,6-5 0,-6 0 0,2 0 0,1 0 0,0-3 0,4-1 0,0-4 0,0 0 0,0 0 0,0-4 0,-4 3 0,-1-2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29:11.85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2700.30469"/>
      <inkml:brushProperty name="anchorY" value="-33095.77734"/>
      <inkml:brushProperty name="scaleFactor" value="0.5"/>
    </inkml:brush>
  </inkml:definitions>
  <inkml:trace contextRef="#ctx0" brushRef="#br0">1 0 24575,'12'47'0,"-4"-18"0,5 20 0,-4-25 0,-4-1 0,0-4 0,4 5 0,-4-6 0,4 5 0,1 1 0,-5 6 0,4 0 0,-4 0 0,6 5 0,-2-8 0,-3 7 0,2-10 0,-6 6 0,6 0 0,-2-1 0,-1 1 0,0 0 0,-1 0 0,-3-1 0,4 1 0,-5 0 0,4-6 0,-3-1 0,3-4 0,-4-1 0,0-5 0,0 4 0,0-8 0,0 8 0,0-7 0,0 2 0,0-4 0,0 1 0,0-1 0,0 0 0,0 0 0,0 0 0,-4-4 0,0 0 0,-1-4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29:14.47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0631.73438"/>
      <inkml:brushProperty name="anchorY" value="-48488.32813"/>
      <inkml:brushProperty name="scaleFactor" value="0.5"/>
    </inkml:brush>
  </inkml:definitions>
  <inkml:trace contextRef="#ctx0" brushRef="#br0">33 7 24575,'16'-4'0,"-3"1"0,7 3 0,-7 0 0,3 0 0,-7 0 0,8 0 0,-3 0 0,4 0 0,0 0 0,-4 0 0,3 0 0,-3 0 0,4 0 0,0 4 0,-5 1 0,4 4 0,-3-1 0,0 1 0,-2-1 0,-3 5 0,-1 0 0,1 6 0,0-1 0,1 5 0,-5 1 0,4 6 0,-8 0 0,3 5 0,-4-4 0,0 5 0,0 0 0,0 1 0,0 6 0,0-5 0,-5 3 0,-5-9 0,-1 3 0,-7-10 0,3-2 0,-3-5 0,-5 1 0,3-5 0,-8 0 0,3-4 0,1-5 0,-5-1 0,5-4 0,-1 0 0,-7 0 0,12 0 0,-2-8 0,4-7 0,12-5 0,-8-8 0,13 3 0,-7 0 0,7-3 0,-4 8 0,5-3 0,0 5 0,0 4 0,0 1 0,4 5 0,1 0 0,7 3 0,2-2 0,-1 6 0,4-3 0,-3 4 0,4 0 0,0 0 0,0 0 0,0 0 0,1 0 0,-1 4 0,5 1 0,-4 4 0,10 5 0,-10-3 0,4 2 0,-4-3 0,-6-2 0,4 1 0,-7-1 0,2 1 0,1-1 0,-4-3 0,8 3 0,-4-7 0,6 3 0,7 0 0,-6-3 0,1 3 0,-4-4 0,-7 0 0,2 0 0,-4 0 0,0 0 0,1 0 0,-1 0 0,-1 0 0,1 0 0,0 0 0,0 0 0,-1 0 0,2 0 0,-1 0 0,0 0 0,0 0 0,0 0 0,-4 3 0,-1-2 0,-3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29:16.06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3255.08594"/>
      <inkml:brushProperty name="anchorY" value="-63957.89453"/>
      <inkml:brushProperty name="scaleFactor" value="0.5"/>
    </inkml:brush>
  </inkml:definitions>
  <inkml:trace contextRef="#ctx0" brushRef="#br0">0 1 24575,'0'29'0,"0"8"0,0-11 0,0 10 0,0-12 0,0 5 0,0-10 0,0 10 0,0-10 0,0 4 0,0 0 0,0 2 0,0-1 0,0 5 0,0-4 0,0-1 0,0 10 0,0-8 0,0 10 0,0-6 0,0-1 0,5 1 0,0-5 0,4 3 0,1-9 0,3 5 0,-3-6 0,3 0 0,-4-5 0,0 4 0,-1-3 0,1 0 0,0 3 0,-1-8 0,1 4 0,-1-1 0,5-2 0,-4 2 0,8-3 0,-7 0 0,7-5 0,-8 0 0,3-4 0,-3 0 0,-1 0 0,0 0 0,0 0 0,0 0 0,-3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29:17.87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6522.125"/>
      <inkml:brushProperty name="anchorY" value="-80662.98438"/>
      <inkml:brushProperty name="scaleFactor" value="0.5"/>
    </inkml:brush>
  </inkml:definitions>
  <inkml:trace contextRef="#ctx0" brushRef="#br0">50 1 24575,'0'28'0,"-3"-12"0,2 17 0,-3-22 0,9 16 0,0-7 0,1 10 0,2-5 0,-2 9 0,3-8 0,-3 16 0,3-11 0,-8 10 0,4-3 0,-5 5 0,0 0 0,0 0 0,0 0 0,0 0 0,0 1 0,0-1 0,0 0 0,0-6 0,0-1 0,0-6 0,0-1 0,0-4 0,-4-2 0,-2-5 0,-2-4 0,-1 3 0,4-8 0,-3 4 0,7-5 0,-6 0 0,2 0 0,1 0 0,-4-3 0,7 2 0,-6-6 0,2 2 0,-3 1 0,0-3 0,4 3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29:20.34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2331.26563"/>
      <inkml:brushProperty name="anchorY" value="-94943.53906"/>
      <inkml:brushProperty name="scaleFactor" value="0.5"/>
    </inkml:brush>
  </inkml:definitions>
  <inkml:trace contextRef="#ctx0" brushRef="#br0">45 9 24575,'45'0'0,"-21"0"0,19 0 0,-26 0 0,-8-4 0,4 3 0,-5-3 0,0 4 0,0 0 0,5 0 0,-4 0 0,8 0 0,-3 4 0,-1 1 0,4 4 0,-7-1 0,2 1 0,-3 3 0,-1 2 0,-3 4 0,-1 0 0,-4 0 0,0 0 0,0 0 0,0 1 0,0-1 0,0-5 0,0 4 0,0-8 0,-3 4 0,-6-4 0,-5-1 0,-4 1 0,4 0 0,-3-4 0,7 2 0,-2-2 0,3-1 0,1 0 0,4-1 0,-4-2 0,4 3 0,3-4 0,11 0 0,5 0 0,8 0 0,0 0 0,-3 0 0,3 0 0,-5 0 0,-4 0 0,-2 0 0,-3 0 0,-1 0 0,0 4 0,0 0 0,-4 4 0,0 0 0,-4 5 0,3-4 0,-2 8 0,3-3 0,-4 9 0,0-4 0,0 5 0,0-6 0,0 0 0,0 0 0,0 0 0,0 0 0,-4 0 0,-1-5 0,-4 4 0,-4-3 0,3 4 0,-7-4 0,3 3 0,-10-6 0,5 6 0,-10-6 0,5 2 0,-6-3 0,0-4 0,0-2 0,0-4 0,5 0 0,-3 0 0,8 0 0,1 0 0,2 0 0,8 0 0,-3 0 0,7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4:35:44.24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0,'64'0,"-9"0,-20 0,-5 0,0 0,5 0,-3 0,3 0,1 0,-5 0,11 0,-5 0,7 0,6 0,-6 0,13 0,-5 0,-1 0,6 0,-12 0,5 0,-1 0,-4 5,5-4,-7 9,1-9,-1 4,7 0,-5-4,5 4,-7-5,-6 0,5 0,-5 0,0 5,5-4,-11 8,5-4,0 1,-5 2,11-6,-11 6,4-7,1 9,-5-9,5 8,0-8,-5 8,5-8,-6 3,-6-4,5 0,-10 0,9 0,-3 0,18 0,-5 5,19 1,-5 6,5-1,2 1,15 0,-4-5,6-1,-10-1,-7-4,-8 4,-1-5,0 0,-5 0,11 0,-4 0,-2 0,0 0,-6 0,-1 0,0 0,0 0,-6 5,5-4,-11 3,11-4,-5 0,-1 0,6 0,-5 0,13 0,-5 0,5 0,-7 0,0 0,7-5,-5 4,5-4,-7 5,-6 0,5 0,-11 0,5 0,-11 0,-2 0,-9 0,11 0,9 0,9 0,7 0,-13 0,4 0,3 0,1 0,5 0,-6 0,-7 0,4 0,-9 0,9 0,-3 0,5 0,0 0,7 0,-5 0,11 0,-11 0,5 0,-6 0,-7 0,5 0,-17 0,10 4,-11-3,6 3,0-4,0 0,-1 0,1 0,0 0,0 0,-1 0,-4 0,3 0,-3 0,4 0,1 0,0 0,-1 0,1 0,0 0,0 0,-1 0,7 0,-4 0,9 5,-10-4,5 9,-6-5,-6 5,-1-5,-3-1,4-4,2 0,4 0,0 0,12 0,-3 0,18 0,-12 0,5 0,0 0,-5 5,5-4,-7 4,7-5,-11 0,9 0,-4 0,-5 0,9 0,-11 0,6 0,1 0,-1 0,0 0,0 0,1 0,-2 0,8 0,-5 0,11 0,-11 0,-1 0,-2 0,-11 0,0 0,-8 0,-9 4,1-4,4 4,10-4,2 0,25 0,-9 0,19 0,-8 0,0 0,-6 0,4 0,-11 0,5 0,-13 0,5 0,-5 0,6 0,-6 0,5 0,-11 0,11 0,-5 0,0 0,5 0,-11-4,5 3,-6-4,-1 5,-4 0,-2-4,-5 3,0-7,-4 3,3-4,-5 5,11-1,-4 5,15 0,-8 0,16 0,-5 0,6 0,1 0,-7 0,5 0,-11 0,11 0,-11 0,4 0,-5 0,0 0,-1 0,1 0,0 0,0 0,5-4,-3 2,4-2,-7-1,-4 4,3-8,-9 4,5-1,-6-2,0 7,-4-3,3 0,-4-1,8 0,-7 2,2-1,4 3,-9-3,12 4,-10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3D288C87-91AA-6A48-BEAB-75091F031F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6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AC25B-8F42-3049-9FCE-49799CF6E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05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8EDAC25B-8F42-3049-9FCE-49799CF6E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40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8EDAC25B-8F42-3049-9FCE-49799CF6E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26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8EDAC25B-8F42-3049-9FCE-49799CF6E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65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AC25B-8F42-3049-9FCE-49799CF6E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94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AC25B-8F42-3049-9FCE-49799CF6E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43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0A665-3DAB-5B4C-AC14-224F623B08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8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7873133-0CDF-6347-BD7C-AE29990359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5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DB126-7E40-2A44-884C-85FC971B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14039-BE45-FA4E-BECB-6D6239ED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17706-4D1B-A948-BC86-A609737A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7EDE-C1E9-FC4A-BAE4-014507175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34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A1D9C-D63C-704F-86B5-40353190E2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1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2C774BDB-F454-B643-8367-C5B8DCF707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5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76430-4E77-CF41-8DDB-4612B51927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34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E046A-2612-DD45-89FB-95229AB38C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7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120D-2E5C-0F44-95CA-E2ED9D3344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9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C5BD5-78D6-2344-B36A-7A58383625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42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FAA77-8A73-D34D-AEF2-1FDD0D8AD3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0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D9810-BC6D-524B-83A4-1ECD7A4EE8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DAC25B-8F42-3049-9FCE-49799CF6E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47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4.xml"/><Relationship Id="rId18" Type="http://schemas.openxmlformats.org/officeDocument/2006/relationships/image" Target="../media/image23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0.png"/><Relationship Id="rId17" Type="http://schemas.openxmlformats.org/officeDocument/2006/relationships/customXml" Target="../ink/ink16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customXml" Target="../ink/ink12.xm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2FA575-C0AC-FB43-B317-F6C87E8939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Calculating standard cell voltages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A8E0E61-BBC4-F848-9116-21905210B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Bromfield AP 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F7FF913-0A40-5A44-8113-CDE616D7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Galvanic vs. electrolytic cells</a:t>
            </a:r>
          </a:p>
        </p:txBody>
      </p:sp>
      <p:sp>
        <p:nvSpPr>
          <p:cNvPr id="38916" name="Text Placeholder 3">
            <a:extLst>
              <a:ext uri="{FF2B5EF4-FFF2-40B4-BE49-F238E27FC236}">
                <a16:creationId xmlns:a16="http://schemas.microsoft.com/office/drawing/2014/main" id="{EC6C78FD-6723-784C-A41E-F0100391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Galvanic Cells</a:t>
            </a:r>
          </a:p>
        </p:txBody>
      </p:sp>
      <p:sp>
        <p:nvSpPr>
          <p:cNvPr id="38914" name="Content Placeholder 4">
            <a:extLst>
              <a:ext uri="{FF2B5EF4-FFF2-40B4-BE49-F238E27FC236}">
                <a16:creationId xmlns:a16="http://schemas.microsoft.com/office/drawing/2014/main" id="{9632A07B-7CD5-F541-BA6C-7CE097A7F5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Produce electrical energy</a:t>
            </a:r>
          </a:p>
          <a:p>
            <a:pPr eaLnBrk="1" hangingPunct="1"/>
            <a:r>
              <a:rPr lang="en-US" altLang="en-US" dirty="0"/>
              <a:t>Occur spontaneously</a:t>
            </a:r>
          </a:p>
          <a:p>
            <a:pPr eaLnBrk="1" hangingPunct="1"/>
            <a:r>
              <a:rPr lang="en-US" altLang="en-US" dirty="0" err="1"/>
              <a:t>E</a:t>
            </a:r>
            <a:r>
              <a:rPr lang="en-US" altLang="en-US" baseline="-25000" dirty="0" err="1"/>
              <a:t>cell</a:t>
            </a:r>
            <a:r>
              <a:rPr lang="en-US" altLang="en-US" dirty="0"/>
              <a:t> &gt; 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830268-D18D-0E47-BB49-698BD9BA2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Electrolytic Cells</a:t>
            </a:r>
          </a:p>
        </p:txBody>
      </p:sp>
      <p:sp>
        <p:nvSpPr>
          <p:cNvPr id="38915" name="Content Placeholder 6">
            <a:extLst>
              <a:ext uri="{FF2B5EF4-FFF2-40B4-BE49-F238E27FC236}">
                <a16:creationId xmlns:a16="http://schemas.microsoft.com/office/drawing/2014/main" id="{C55310F5-EE4D-0E43-BB22-B8DB4C3EF0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Consume electrical energy</a:t>
            </a:r>
          </a:p>
          <a:p>
            <a:pPr eaLnBrk="1" hangingPunct="1"/>
            <a:r>
              <a:rPr lang="en-US" altLang="en-US" dirty="0"/>
              <a:t>Non-spontaneous</a:t>
            </a:r>
          </a:p>
          <a:p>
            <a:pPr eaLnBrk="1" hangingPunct="1"/>
            <a:r>
              <a:rPr lang="en-US" altLang="en-US" dirty="0" err="1"/>
              <a:t>E</a:t>
            </a:r>
            <a:r>
              <a:rPr lang="en-US" altLang="en-US" baseline="-25000" dirty="0" err="1"/>
              <a:t>cell</a:t>
            </a:r>
            <a:r>
              <a:rPr lang="en-US" altLang="en-US" dirty="0"/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23EE-715D-D342-8A48-9538D80F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Gibbs free energy &amp; </a:t>
            </a:r>
            <a:r>
              <a:rPr lang="en-US" sz="3600" dirty="0" err="1"/>
              <a:t>E</a:t>
            </a:r>
            <a:r>
              <a:rPr lang="en-US" sz="3600" baseline="-25000" dirty="0" err="1"/>
              <a:t>cell</a:t>
            </a:r>
            <a:endParaRPr lang="en-US" sz="36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FCA8-C2FA-334B-ADD1-05221AE3CAA9}"/>
                  </a:ext>
                </a:extLst>
              </p:cNvPr>
              <p:cNvSpPr txBox="1"/>
              <p:nvPr/>
            </p:nvSpPr>
            <p:spPr>
              <a:xfrm>
                <a:off x="2807279" y="2618601"/>
                <a:ext cx="25533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FCA8-C2FA-334B-ADD1-05221AE3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79" y="2618601"/>
                <a:ext cx="2553391" cy="553998"/>
              </a:xfrm>
              <a:prstGeom prst="rect">
                <a:avLst/>
              </a:prstGeom>
              <a:blipFill>
                <a:blip r:embed="rId2"/>
                <a:stretch>
                  <a:fillRect l="-2970" r="-198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A652B1-3C11-1440-9ECE-86FC91D4E02E}"/>
              </a:ext>
            </a:extLst>
          </p:cNvPr>
          <p:cNvSpPr txBox="1"/>
          <p:nvPr/>
        </p:nvSpPr>
        <p:spPr>
          <a:xfrm>
            <a:off x="2514385" y="3549133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number of electrons transferred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F7652-3298-C546-8175-8576D27B0019}"/>
                  </a:ext>
                </a:extLst>
              </p:cNvPr>
              <p:cNvSpPr txBox="1"/>
              <p:nvPr/>
            </p:nvSpPr>
            <p:spPr>
              <a:xfrm>
                <a:off x="2514385" y="3947001"/>
                <a:ext cx="3993657" cy="489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 = Faraday constant,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96500 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𝑐𝑜𝑢𝑙𝑜𝑚𝑏𝑠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F7652-3298-C546-8175-8576D27B0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385" y="3947001"/>
                <a:ext cx="3993657" cy="489814"/>
              </a:xfrm>
              <a:prstGeom prst="rect">
                <a:avLst/>
              </a:prstGeom>
              <a:blipFill>
                <a:blip r:embed="rId3"/>
                <a:stretch>
                  <a:fillRect l="-127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8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7532-2E20-1C4B-9935-1DC9C7BB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Gibbs free energy &amp; </a:t>
            </a:r>
            <a:r>
              <a:rPr lang="en-US" sz="3600" dirty="0" err="1"/>
              <a:t>E</a:t>
            </a:r>
            <a:r>
              <a:rPr lang="en-US" sz="3600" baseline="-25000" dirty="0" err="1"/>
              <a:t>cell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F1947-5B48-684A-9DE8-83AE068FF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Voltaic cell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C02C-A650-A549-8E2C-8BC21869AA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Spontaneous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 &gt; 0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&lt; 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980E5-550C-CD45-B1BD-E3B9DEBFE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Electrolytic cell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45AE3-88CA-C047-8748-819DA8A7A3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Nonspontaneous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 &lt; 0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&gt;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33AE7A0A-70D6-C84C-A6B5-8E25E409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Will the following reactions occur spontaneously?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C57FC26D-8591-5046-90F6-131213FB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4436521" cy="823912"/>
          </a:xfrm>
        </p:spPr>
        <p:txBody>
          <a:bodyPr>
            <a:normAutofit/>
          </a:bodyPr>
          <a:lstStyle/>
          <a:p>
            <a:r>
              <a:rPr lang="en-US" altLang="en-US" dirty="0"/>
              <a:t>Au + Pb</a:t>
            </a:r>
            <a:r>
              <a:rPr lang="en-US" altLang="en-US" baseline="30000" dirty="0"/>
              <a:t>2+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⟶ Au</a:t>
            </a:r>
            <a:r>
              <a:rPr lang="en-US" altLang="en-US" baseline="30000" dirty="0">
                <a:sym typeface="Wingdings" pitchFamily="2" charset="2"/>
              </a:rPr>
              <a:t>3+</a:t>
            </a:r>
            <a:r>
              <a:rPr lang="en-US" altLang="en-US" dirty="0">
                <a:sym typeface="Wingdings" pitchFamily="2" charset="2"/>
              </a:rPr>
              <a:t> + Pb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1318925C-9178-0043-B27C-2685027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Will the following reactions occur spontaneously?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9A6C847-893E-F14A-8B9E-3D9BF10E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4360321" cy="823912"/>
          </a:xfrm>
        </p:spPr>
        <p:txBody>
          <a:bodyPr>
            <a:normAutofit/>
          </a:bodyPr>
          <a:lstStyle/>
          <a:p>
            <a:r>
              <a:rPr lang="en-US" altLang="en-US" dirty="0"/>
              <a:t>Ni + Fe</a:t>
            </a:r>
            <a:r>
              <a:rPr lang="en-US" altLang="en-US" baseline="30000" dirty="0"/>
              <a:t>3+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⟶ Fe</a:t>
            </a:r>
            <a:r>
              <a:rPr lang="en-US" altLang="en-US" baseline="30000" dirty="0">
                <a:sym typeface="Wingdings" pitchFamily="2" charset="2"/>
              </a:rPr>
              <a:t>2+</a:t>
            </a:r>
            <a:r>
              <a:rPr lang="en-US" altLang="en-US" dirty="0">
                <a:sym typeface="Wingdings" pitchFamily="2" charset="2"/>
              </a:rPr>
              <a:t> + Ni</a:t>
            </a:r>
            <a:r>
              <a:rPr lang="en-US" altLang="en-US" baseline="30000" dirty="0">
                <a:sym typeface="Wingdings" pitchFamily="2" charset="2"/>
              </a:rPr>
              <a:t>2+</a:t>
            </a:r>
            <a:endParaRPr lang="en-US" altLang="en-US" baseline="30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CEAAB9B-FC57-1B4E-B1DF-19254EF3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Will the following reactions occur spontaneously?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6B6EF8E8-402C-284A-962D-A0D03D410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4207921" cy="823912"/>
          </a:xfrm>
        </p:spPr>
        <p:txBody>
          <a:bodyPr>
            <a:normAutofit/>
          </a:bodyPr>
          <a:lstStyle/>
          <a:p>
            <a:r>
              <a:rPr lang="en-US" altLang="en-US" dirty="0"/>
              <a:t>Cu + Zn</a:t>
            </a:r>
            <a:r>
              <a:rPr lang="en-US" altLang="en-US" baseline="30000" dirty="0"/>
              <a:t>2+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⟶ Zn + Cu</a:t>
            </a:r>
            <a:r>
              <a:rPr lang="en-US" altLang="en-US" baseline="30000" dirty="0">
                <a:sym typeface="Wingdings" pitchFamily="2" charset="2"/>
              </a:rPr>
              <a:t>2+</a:t>
            </a:r>
            <a:endParaRPr lang="en-US" altLang="en-US" baseline="30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19BE895-8C5E-6E45-96F9-A35B6E98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visual summary</a:t>
            </a:r>
          </a:p>
        </p:txBody>
      </p:sp>
      <p:pic>
        <p:nvPicPr>
          <p:cNvPr id="28674" name="Picture 4" descr="20_06">
            <a:extLst>
              <a:ext uri="{FF2B5EF4-FFF2-40B4-BE49-F238E27FC236}">
                <a16:creationId xmlns:a16="http://schemas.microsoft.com/office/drawing/2014/main" id="{372C8217-15FE-2944-B617-DEA2934F9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95" y="2193925"/>
            <a:ext cx="4944210" cy="4070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A8BC9783-8F6D-8341-9477-FF0D558C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aseline="-25000" dirty="0"/>
              <a:t>Standard Reduction </a:t>
            </a:r>
            <a:r>
              <a:rPr lang="en-US" altLang="en-US" baseline="-25000" dirty="0" err="1"/>
              <a:t>PotentiaLS</a:t>
            </a:r>
            <a:endParaRPr lang="en-US" altLang="en-US" dirty="0"/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5C885161-198E-6449-B4BA-03B6F38D502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 A relative measure of tendency to undergo reduction </a:t>
            </a:r>
          </a:p>
          <a:p>
            <a:pPr lvl="1" eaLnBrk="1" hangingPunct="1"/>
            <a:r>
              <a:rPr lang="en-US" altLang="en-US" sz="2400" dirty="0"/>
              <a:t>More positive </a:t>
            </a:r>
            <a:r>
              <a:rPr lang="en-US" altLang="en-US" sz="2400" dirty="0" err="1"/>
              <a:t>E</a:t>
            </a:r>
            <a:r>
              <a:rPr lang="en-US" altLang="en-US" sz="2400" baseline="30000" dirty="0" err="1"/>
              <a:t>o</a:t>
            </a:r>
            <a:r>
              <a:rPr lang="en-US" altLang="en-US" sz="2400" dirty="0"/>
              <a:t> value (Higher up):  greater tendency to reduce</a:t>
            </a:r>
          </a:p>
          <a:p>
            <a:pPr lvl="1" eaLnBrk="1" hangingPunct="1"/>
            <a:r>
              <a:rPr lang="en-US" altLang="en-US" sz="2400" dirty="0"/>
              <a:t>Less positive </a:t>
            </a:r>
            <a:r>
              <a:rPr lang="en-US" altLang="en-US" sz="2400" dirty="0" err="1"/>
              <a:t>E</a:t>
            </a:r>
            <a:r>
              <a:rPr lang="en-US" altLang="en-US" sz="2400" baseline="30000" dirty="0" err="1"/>
              <a:t>o</a:t>
            </a:r>
            <a:r>
              <a:rPr lang="en-US" altLang="en-US" sz="2400" dirty="0"/>
              <a:t> value (lower down):  greater tendency to oxidize</a:t>
            </a:r>
          </a:p>
        </p:txBody>
      </p:sp>
      <p:pic>
        <p:nvPicPr>
          <p:cNvPr id="31747" name="Picture 5" descr="20_T01">
            <a:extLst>
              <a:ext uri="{FF2B5EF4-FFF2-40B4-BE49-F238E27FC236}">
                <a16:creationId xmlns:a16="http://schemas.microsoft.com/office/drawing/2014/main" id="{73024031-132F-0345-B223-4CF8FF42429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85950"/>
            <a:ext cx="4038600" cy="3924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D2351501-D83A-D740-9728-C2D3A9F1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E</a:t>
            </a:r>
            <a:r>
              <a:rPr lang="en-US" altLang="en-US" baseline="-25000"/>
              <a:t>cell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941A04B-9095-5C4A-9621-C1D6E65A9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Find the half-reactions on the Table of Standard Reduction Potentials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reaction that is higher on the table: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Greater tendency to reduce, so keep as written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This reaction will occur at the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42F857F-5ACE-3F4D-978C-A6395EAC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E</a:t>
            </a:r>
            <a:r>
              <a:rPr lang="en-US" altLang="en-US" baseline="-25000"/>
              <a:t>cell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16009E0-F83A-ED4C-922B-08F47253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Find the half-reactions on the Table of Standard Reduction Potentials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reaction that is lower on the table: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Lesser tendency to reduce, so flip it to be an oxidation half reaction, change sign of </a:t>
            </a:r>
            <a:r>
              <a:rPr lang="en-US" altLang="en-US" sz="2400" dirty="0" err="1"/>
              <a:t>E</a:t>
            </a:r>
            <a:r>
              <a:rPr lang="en-US" altLang="en-US" sz="2400" baseline="30000" dirty="0" err="1"/>
              <a:t>o</a:t>
            </a:r>
            <a:endParaRPr lang="en-US" altLang="en-US" sz="2400" baseline="30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This reaction will occur at the anode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F3A6918-4FF1-4342-8C7E-AE2F7D06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E</a:t>
            </a:r>
            <a:r>
              <a:rPr lang="en-US" altLang="en-US" baseline="-25000"/>
              <a:t>cell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E0A4E1D-8AEE-5A4F-B76C-D9353414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Find the half-reactions on the Table of Standard Reduction Potentials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reaction that is higher on the table: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Greater tendency to reduce, so keep as written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reaction that is lower on the table: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Lesser tendency to reduce, so FLIP it to be an oxidation half reaction, AND change sign of </a:t>
            </a:r>
            <a:r>
              <a:rPr lang="en-US" altLang="en-US" sz="2400" dirty="0" err="1"/>
              <a:t>E</a:t>
            </a:r>
            <a:r>
              <a:rPr lang="en-US" altLang="en-US" sz="2400" baseline="30000" dirty="0" err="1"/>
              <a:t>o</a:t>
            </a:r>
            <a:endParaRPr lang="en-US" altLang="en-US" sz="2400" baseline="30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Add the </a:t>
            </a:r>
            <a:r>
              <a:rPr lang="en-US" altLang="en-US" sz="2800" dirty="0" err="1"/>
              <a:t>E</a:t>
            </a:r>
            <a:r>
              <a:rPr lang="en-US" altLang="en-US" sz="2800" baseline="30000" dirty="0" err="1"/>
              <a:t>o</a:t>
            </a:r>
            <a:r>
              <a:rPr lang="en-US" altLang="en-US" sz="2800" dirty="0"/>
              <a:t> values to find </a:t>
            </a:r>
            <a:r>
              <a:rPr lang="en-US" altLang="en-US" sz="2800" dirty="0" err="1"/>
              <a:t>E</a:t>
            </a:r>
            <a:r>
              <a:rPr lang="en-US" altLang="en-US" sz="2800" baseline="-25000" dirty="0" err="1"/>
              <a:t>cell</a:t>
            </a:r>
            <a:endParaRPr lang="en-US" altLang="en-US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DE2BB362-74BD-D540-A08E-EAE0E8C2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457200"/>
            <a:ext cx="6377940" cy="1293028"/>
          </a:xfrm>
        </p:spPr>
        <p:txBody>
          <a:bodyPr/>
          <a:lstStyle/>
          <a:p>
            <a:pPr eaLnBrk="1" hangingPunct="1"/>
            <a:r>
              <a:rPr lang="en-US" altLang="en-US" dirty="0"/>
              <a:t>Calculate </a:t>
            </a:r>
            <a:r>
              <a:rPr lang="en-US" altLang="en-US" dirty="0" err="1"/>
              <a:t>E</a:t>
            </a:r>
            <a:r>
              <a:rPr lang="en-US" altLang="en-US" baseline="-25000" dirty="0" err="1"/>
              <a:t>cell</a:t>
            </a:r>
            <a:endParaRPr lang="en-US" altLang="en-US" baseline="-25000" dirty="0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BD499B53-B9BA-F446-AFD2-95D36F90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20726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Cr</a:t>
            </a:r>
            <a:r>
              <a:rPr lang="en-US" altLang="en-US" dirty="0">
                <a:sym typeface="Symbol" pitchFamily="2" charset="2"/>
              </a:rPr>
              <a:t>Cr</a:t>
            </a:r>
            <a:r>
              <a:rPr lang="en-US" altLang="en-US" baseline="30000" dirty="0">
                <a:sym typeface="Symbol" pitchFamily="2" charset="2"/>
              </a:rPr>
              <a:t>3+</a:t>
            </a:r>
            <a:r>
              <a:rPr lang="en-US" altLang="en-US" dirty="0">
                <a:sym typeface="Symbol" pitchFamily="2" charset="2"/>
              </a:rPr>
              <a:t>Mg</a:t>
            </a:r>
            <a:r>
              <a:rPr lang="en-US" altLang="en-US" baseline="30000" dirty="0">
                <a:sym typeface="Symbol" pitchFamily="2" charset="2"/>
              </a:rPr>
              <a:t>2+</a:t>
            </a:r>
            <a:r>
              <a:rPr lang="en-US" altLang="en-US" dirty="0">
                <a:sym typeface="Symbol" pitchFamily="2" charset="2"/>
              </a:rPr>
              <a:t> Mg</a:t>
            </a:r>
            <a:endParaRPr lang="en-US" altLang="en-US" baseline="30000" dirty="0">
              <a:sym typeface="Symbol" pitchFamily="2" charset="2"/>
            </a:endParaRPr>
          </a:p>
          <a:p>
            <a:pPr eaLnBrk="1" hangingPunct="1"/>
            <a:r>
              <a:rPr lang="en-US" altLang="en-US" dirty="0">
                <a:sym typeface="Symbol" pitchFamily="2" charset="2"/>
              </a:rPr>
              <a:t>Anode?  </a:t>
            </a:r>
          </a:p>
          <a:p>
            <a:pPr eaLnBrk="1" hangingPunct="1"/>
            <a:r>
              <a:rPr lang="en-US" altLang="en-US" dirty="0">
                <a:sym typeface="Symbol" pitchFamily="2" charset="2"/>
              </a:rPr>
              <a:t>Cathode?</a:t>
            </a:r>
          </a:p>
          <a:p>
            <a:pPr eaLnBrk="1" hangingPunct="1"/>
            <a:r>
              <a:rPr lang="en-US" altLang="en-US" dirty="0">
                <a:sym typeface="Symbol" pitchFamily="2" charset="2"/>
              </a:rPr>
              <a:t>Balanced equation?</a:t>
            </a:r>
          </a:p>
          <a:p>
            <a:pPr eaLnBrk="1" hangingPunct="1"/>
            <a:r>
              <a:rPr lang="en-US" altLang="en-US" dirty="0" err="1">
                <a:sym typeface="Symbol" pitchFamily="2" charset="2"/>
              </a:rPr>
              <a:t>E</a:t>
            </a:r>
            <a:r>
              <a:rPr lang="en-US" altLang="en-US" baseline="-25000" dirty="0" err="1">
                <a:sym typeface="Symbol" pitchFamily="2" charset="2"/>
              </a:rPr>
              <a:t>cell</a:t>
            </a:r>
            <a:r>
              <a:rPr lang="en-US" altLang="en-US" dirty="0">
                <a:sym typeface="Symbol" pitchFamily="2" charset="2"/>
              </a:rPr>
              <a:t>?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39C36-5996-3044-A9F6-25563653C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40" y="1981200"/>
            <a:ext cx="42037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61F46-7833-944A-B788-48ED5A908A09}"/>
              </a:ext>
            </a:extLst>
          </p:cNvPr>
          <p:cNvSpPr txBox="1"/>
          <p:nvPr/>
        </p:nvSpPr>
        <p:spPr>
          <a:xfrm>
            <a:off x="2353844" y="29623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AE0A2-7451-E849-8CAD-F1065BE8DBD5}"/>
              </a:ext>
            </a:extLst>
          </p:cNvPr>
          <p:cNvSpPr txBox="1"/>
          <p:nvPr/>
        </p:nvSpPr>
        <p:spPr>
          <a:xfrm>
            <a:off x="3882039" y="196358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D548E-4F82-5D4E-8692-861D2DDE8E92}"/>
              </a:ext>
            </a:extLst>
          </p:cNvPr>
          <p:cNvSpPr txBox="1"/>
          <p:nvPr/>
        </p:nvSpPr>
        <p:spPr>
          <a:xfrm>
            <a:off x="4117445" y="34290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323068-A6D2-9A44-91C8-F2898AB4095B}"/>
                  </a:ext>
                </a:extLst>
              </p14:cNvPr>
              <p14:cNvContentPartPr/>
              <p14:nvPr/>
            </p14:nvContentPartPr>
            <p14:xfrm>
              <a:off x="4735170" y="2129580"/>
              <a:ext cx="3683520" cy="86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323068-A6D2-9A44-91C8-F2898AB409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1530" y="2021940"/>
                <a:ext cx="37911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D108BF-4490-4E46-A725-F272DED85EC2}"/>
                  </a:ext>
                </a:extLst>
              </p14:cNvPr>
              <p14:cNvContentPartPr/>
              <p14:nvPr/>
            </p14:nvContentPartPr>
            <p14:xfrm>
              <a:off x="4709610" y="3621060"/>
              <a:ext cx="3739320" cy="59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D108BF-4490-4E46-A725-F272DED85E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5610" y="3513420"/>
                <a:ext cx="3846960" cy="275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70ED0B-8B1A-E342-B91D-7DBC2E763DBD}"/>
              </a:ext>
            </a:extLst>
          </p:cNvPr>
          <p:cNvSpPr txBox="1"/>
          <p:nvPr/>
        </p:nvSpPr>
        <p:spPr>
          <a:xfrm>
            <a:off x="1381520" y="4494915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</a:t>
            </a:r>
            <a:r>
              <a:rPr lang="en-US" baseline="30000" dirty="0"/>
              <a:t>3+ </a:t>
            </a:r>
            <a:r>
              <a:rPr lang="en-US" dirty="0"/>
              <a:t>+ 3e- </a:t>
            </a:r>
            <a:r>
              <a:rPr lang="en-US" dirty="0">
                <a:sym typeface="Wingdings" pitchFamily="2" charset="2"/>
              </a:rPr>
              <a:t>⟶ Cr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1A8E2-EE78-2042-82B3-8622A637547C}"/>
              </a:ext>
            </a:extLst>
          </p:cNvPr>
          <p:cNvSpPr txBox="1"/>
          <p:nvPr/>
        </p:nvSpPr>
        <p:spPr>
          <a:xfrm>
            <a:off x="5105400" y="44958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= -0.74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2B2F0-AC7A-3D4E-87AB-BC650BD44B44}"/>
              </a:ext>
            </a:extLst>
          </p:cNvPr>
          <p:cNvSpPr txBox="1"/>
          <p:nvPr/>
        </p:nvSpPr>
        <p:spPr>
          <a:xfrm>
            <a:off x="1828799" y="4909066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Mg ⟶ </a:t>
            </a:r>
            <a:r>
              <a:rPr lang="en-US" dirty="0"/>
              <a:t>Mg</a:t>
            </a:r>
            <a:r>
              <a:rPr lang="en-US" baseline="30000" dirty="0"/>
              <a:t>2+ </a:t>
            </a:r>
            <a:r>
              <a:rPr lang="en-US" dirty="0"/>
              <a:t>+ 2e-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88AD70-065D-0745-BEE1-0DDF66C5A78D}"/>
              </a:ext>
            </a:extLst>
          </p:cNvPr>
          <p:cNvSpPr txBox="1"/>
          <p:nvPr/>
        </p:nvSpPr>
        <p:spPr>
          <a:xfrm>
            <a:off x="5105400" y="4922294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= +2.37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D17AF-75D4-6749-AA9D-E7034828B730}"/>
              </a:ext>
            </a:extLst>
          </p:cNvPr>
          <p:cNvSpPr txBox="1"/>
          <p:nvPr/>
        </p:nvSpPr>
        <p:spPr>
          <a:xfrm>
            <a:off x="2183419" y="2576929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D0A73A-DA7A-1D4D-B178-4D297FDE3459}"/>
              </a:ext>
            </a:extLst>
          </p:cNvPr>
          <p:cNvCxnSpPr/>
          <p:nvPr/>
        </p:nvCxnSpPr>
        <p:spPr>
          <a:xfrm>
            <a:off x="1600200" y="54102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AD5CD4-95B3-8B41-B4E2-0543FA54B23D}"/>
              </a:ext>
            </a:extLst>
          </p:cNvPr>
          <p:cNvSpPr txBox="1"/>
          <p:nvPr/>
        </p:nvSpPr>
        <p:spPr>
          <a:xfrm>
            <a:off x="892033" y="5499840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Cr</a:t>
            </a:r>
            <a:r>
              <a:rPr lang="en-US" baseline="30000" dirty="0"/>
              <a:t>3+  </a:t>
            </a:r>
            <a:r>
              <a:rPr lang="en-US" dirty="0">
                <a:sym typeface="Wingdings" pitchFamily="2" charset="2"/>
              </a:rPr>
              <a:t>+ 3 Mg ⟶ 3 </a:t>
            </a:r>
            <a:r>
              <a:rPr lang="en-US" dirty="0"/>
              <a:t>Mg</a:t>
            </a:r>
            <a:r>
              <a:rPr lang="en-US" baseline="30000" dirty="0"/>
              <a:t>2+ </a:t>
            </a:r>
            <a:r>
              <a:rPr lang="en-US" dirty="0"/>
              <a:t>+ 2 Cr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4EFFD6-D836-5A48-AAB2-03D22B123DC0}"/>
                  </a:ext>
                </a:extLst>
              </p14:cNvPr>
              <p14:cNvContentPartPr/>
              <p14:nvPr/>
            </p14:nvContentPartPr>
            <p14:xfrm>
              <a:off x="1373651" y="4425433"/>
              <a:ext cx="47880" cy="477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4EFFD6-D836-5A48-AAB2-03D22B123D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5651" y="4407793"/>
                <a:ext cx="835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313D3FD-BCBA-A240-8579-98C0093516E5}"/>
                  </a:ext>
                </a:extLst>
              </p14:cNvPr>
              <p14:cNvContentPartPr/>
              <p14:nvPr/>
            </p14:nvContentPartPr>
            <p14:xfrm>
              <a:off x="3227441" y="4468800"/>
              <a:ext cx="66240" cy="351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313D3FD-BCBA-A240-8579-98C0093516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9801" y="4450800"/>
                <a:ext cx="1018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7369D0-603E-4441-93ED-42904A3DBC7F}"/>
                  </a:ext>
                </a:extLst>
              </p14:cNvPr>
              <p14:cNvContentPartPr/>
              <p14:nvPr/>
            </p14:nvContentPartPr>
            <p14:xfrm>
              <a:off x="1064480" y="4596043"/>
              <a:ext cx="240840" cy="255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7369D0-603E-4441-93ED-42904A3DBC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6480" y="4578043"/>
                <a:ext cx="2764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34468A-71CF-144A-B5C3-E09DA1D89E44}"/>
                  </a:ext>
                </a:extLst>
              </p14:cNvPr>
              <p14:cNvContentPartPr/>
              <p14:nvPr/>
            </p14:nvContentPartPr>
            <p14:xfrm>
              <a:off x="1878570" y="4982580"/>
              <a:ext cx="97560" cy="322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34468A-71CF-144A-B5C3-E09DA1D89E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0570" y="4964940"/>
                <a:ext cx="133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C64FEF4-C0FB-CA40-9D95-89A27B150F01}"/>
                  </a:ext>
                </a:extLst>
              </p14:cNvPr>
              <p14:cNvContentPartPr/>
              <p14:nvPr/>
            </p14:nvContentPartPr>
            <p14:xfrm>
              <a:off x="3805290" y="4966740"/>
              <a:ext cx="36720" cy="380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C64FEF4-C0FB-CA40-9D95-89A27B150F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87290" y="4949100"/>
                <a:ext cx="723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FB19A0-739C-5A4D-8DE2-33F40C5E9EE6}"/>
                  </a:ext>
                </a:extLst>
              </p14:cNvPr>
              <p14:cNvContentPartPr/>
              <p14:nvPr/>
            </p14:nvContentPartPr>
            <p14:xfrm>
              <a:off x="3942810" y="4996260"/>
              <a:ext cx="153720" cy="26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FB19A0-739C-5A4D-8DE2-33F40C5E9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5170" y="4978260"/>
                <a:ext cx="189360" cy="2966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23B8CE49-3DED-BE48-B54D-65735BD20442}"/>
              </a:ext>
            </a:extLst>
          </p:cNvPr>
          <p:cNvSpPr/>
          <p:nvPr/>
        </p:nvSpPr>
        <p:spPr>
          <a:xfrm>
            <a:off x="6934200" y="4114799"/>
            <a:ext cx="1663320" cy="1392185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multiply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values by coefficients!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752B6E-4D22-2542-B666-B17E49CE8125}"/>
                  </a:ext>
                </a:extLst>
              </p:cNvPr>
              <p:cNvSpPr txBox="1"/>
              <p:nvPr/>
            </p:nvSpPr>
            <p:spPr>
              <a:xfrm>
                <a:off x="4976766" y="5521231"/>
                <a:ext cx="161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dirty="0"/>
                  <a:t>= +1.63V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752B6E-4D22-2542-B666-B17E49CE8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766" y="5521231"/>
                <a:ext cx="1617494" cy="369332"/>
              </a:xfrm>
              <a:prstGeom prst="rect">
                <a:avLst/>
              </a:prstGeom>
              <a:blipFill>
                <a:blip r:embed="rId19"/>
                <a:stretch>
                  <a:fillRect t="-10000" r="-234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9" grpId="0"/>
      <p:bldP spid="2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4C0C9E4-9433-7A40-AE9A-E45B6DC4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Calculate </a:t>
            </a:r>
            <a:r>
              <a:rPr lang="en-US" altLang="en-US" dirty="0" err="1"/>
              <a:t>E</a:t>
            </a:r>
            <a:r>
              <a:rPr lang="en-US" altLang="en-US" baseline="-25000" dirty="0" err="1"/>
              <a:t>cell</a:t>
            </a:r>
            <a:endParaRPr lang="en-US" altLang="en-US" baseline="-25000" dirty="0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63FCC839-76DD-2A48-BC77-9646FE00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2148840"/>
          </a:xfrm>
        </p:spPr>
        <p:txBody>
          <a:bodyPr/>
          <a:lstStyle/>
          <a:p>
            <a:pPr eaLnBrk="1" hangingPunct="1"/>
            <a:r>
              <a:rPr lang="en-US" altLang="en-US" dirty="0"/>
              <a:t>Al</a:t>
            </a:r>
            <a:r>
              <a:rPr lang="en-US" altLang="en-US" dirty="0">
                <a:sym typeface="Symbol" pitchFamily="2" charset="2"/>
              </a:rPr>
              <a:t>Al</a:t>
            </a:r>
            <a:r>
              <a:rPr lang="en-US" altLang="en-US" baseline="30000" dirty="0">
                <a:sym typeface="Symbol" pitchFamily="2" charset="2"/>
              </a:rPr>
              <a:t>3+</a:t>
            </a:r>
            <a:r>
              <a:rPr lang="en-US" altLang="en-US" dirty="0">
                <a:sym typeface="Symbol" pitchFamily="2" charset="2"/>
              </a:rPr>
              <a:t>Sr Sr</a:t>
            </a:r>
            <a:r>
              <a:rPr lang="en-US" altLang="en-US" baseline="30000" dirty="0">
                <a:sym typeface="Symbol" pitchFamily="2" charset="2"/>
              </a:rPr>
              <a:t>2+</a:t>
            </a:r>
          </a:p>
          <a:p>
            <a:pPr eaLnBrk="1" hangingPunct="1"/>
            <a:r>
              <a:rPr lang="en-US" altLang="en-US" dirty="0">
                <a:sym typeface="Symbol" pitchFamily="2" charset="2"/>
              </a:rPr>
              <a:t>Anode?</a:t>
            </a:r>
          </a:p>
          <a:p>
            <a:pPr eaLnBrk="1" hangingPunct="1"/>
            <a:r>
              <a:rPr lang="en-US" altLang="en-US" dirty="0">
                <a:sym typeface="Symbol" pitchFamily="2" charset="2"/>
              </a:rPr>
              <a:t>Cathode?</a:t>
            </a:r>
          </a:p>
          <a:p>
            <a:pPr eaLnBrk="1" hangingPunct="1"/>
            <a:r>
              <a:rPr lang="en-US" altLang="en-US" dirty="0">
                <a:sym typeface="Symbol" pitchFamily="2" charset="2"/>
              </a:rPr>
              <a:t>Balanced equation?</a:t>
            </a:r>
          </a:p>
          <a:p>
            <a:pPr eaLnBrk="1" hangingPunct="1"/>
            <a:r>
              <a:rPr lang="en-US" altLang="en-US" dirty="0" err="1">
                <a:sym typeface="Symbol" pitchFamily="2" charset="2"/>
              </a:rPr>
              <a:t>E</a:t>
            </a:r>
            <a:r>
              <a:rPr lang="en-US" altLang="en-US" baseline="-25000" dirty="0" err="1">
                <a:sym typeface="Symbol" pitchFamily="2" charset="2"/>
              </a:rPr>
              <a:t>cell</a:t>
            </a:r>
            <a:r>
              <a:rPr lang="en-US" altLang="en-US" dirty="0">
                <a:sym typeface="Symbol" pitchFamily="2" charset="2"/>
              </a:rPr>
              <a:t>?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8B783-390F-E441-A224-30BB7A614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94559"/>
            <a:ext cx="4130040" cy="1592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A1D27-9EA6-DE45-8DE0-EE72A7175A45}"/>
              </a:ext>
            </a:extLst>
          </p:cNvPr>
          <p:cNvSpPr txBox="1"/>
          <p:nvPr/>
        </p:nvSpPr>
        <p:spPr>
          <a:xfrm>
            <a:off x="3813459" y="221741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225AE-C6E6-D14C-B36C-6EA8050679C1}"/>
              </a:ext>
            </a:extLst>
          </p:cNvPr>
          <p:cNvSpPr txBox="1"/>
          <p:nvPr/>
        </p:nvSpPr>
        <p:spPr>
          <a:xfrm>
            <a:off x="3962400" y="34290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D2BF9-C700-3B45-A18B-A676E4680C5C}"/>
              </a:ext>
            </a:extLst>
          </p:cNvPr>
          <p:cNvSpPr txBox="1"/>
          <p:nvPr/>
        </p:nvSpPr>
        <p:spPr>
          <a:xfrm>
            <a:off x="2336123" y="30596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D5E8A-EC4B-0E4D-874F-5A0BF17DC1F1}"/>
              </a:ext>
            </a:extLst>
          </p:cNvPr>
          <p:cNvSpPr txBox="1"/>
          <p:nvPr/>
        </p:nvSpPr>
        <p:spPr>
          <a:xfrm>
            <a:off x="2171700" y="262128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7DE4F1-F96E-F449-BCFA-ED88FC999F2A}"/>
                  </a:ext>
                </a:extLst>
              </p14:cNvPr>
              <p14:cNvContentPartPr/>
              <p14:nvPr/>
            </p14:nvContentPartPr>
            <p14:xfrm>
              <a:off x="4717170" y="2370420"/>
              <a:ext cx="3661560" cy="9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7DE4F1-F96E-F449-BCFA-ED88FC999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3530" y="2262420"/>
                <a:ext cx="3769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6ABF49-7A93-7D43-9C8B-99627D72BDEE}"/>
                  </a:ext>
                </a:extLst>
              </p14:cNvPr>
              <p14:cNvContentPartPr/>
              <p14:nvPr/>
            </p14:nvContentPartPr>
            <p14:xfrm>
              <a:off x="4712130" y="3582540"/>
              <a:ext cx="3686760" cy="87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6ABF49-7A93-7D43-9C8B-99627D72BD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8130" y="3474900"/>
                <a:ext cx="3794400" cy="3031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BCFD28-0BD9-F843-A691-BE2E9F88108E}"/>
              </a:ext>
            </a:extLst>
          </p:cNvPr>
          <p:cNvSpPr txBox="1"/>
          <p:nvPr/>
        </p:nvSpPr>
        <p:spPr>
          <a:xfrm>
            <a:off x="2052485" y="481631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</a:t>
            </a:r>
            <a:r>
              <a:rPr lang="en-US" baseline="30000" dirty="0"/>
              <a:t>3+ </a:t>
            </a:r>
            <a:r>
              <a:rPr lang="en-US" dirty="0"/>
              <a:t>+ 3 e- ⟶ 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89BEC-489A-AB4A-B607-2CE7CE248BA7}"/>
              </a:ext>
            </a:extLst>
          </p:cNvPr>
          <p:cNvSpPr txBox="1"/>
          <p:nvPr/>
        </p:nvSpPr>
        <p:spPr>
          <a:xfrm>
            <a:off x="6096000" y="46886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= -1.66V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836E3-CDE1-7D4E-A4A4-CDDC3BCEB871}"/>
              </a:ext>
            </a:extLst>
          </p:cNvPr>
          <p:cNvSpPr txBox="1"/>
          <p:nvPr/>
        </p:nvSpPr>
        <p:spPr>
          <a:xfrm>
            <a:off x="2881953" y="518565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 ⟶ Sr</a:t>
            </a:r>
            <a:r>
              <a:rPr lang="en-US" baseline="30000" dirty="0"/>
              <a:t>2+ </a:t>
            </a:r>
            <a:r>
              <a:rPr lang="en-US" dirty="0"/>
              <a:t>+</a:t>
            </a:r>
            <a:r>
              <a:rPr lang="en-US" baseline="30000" dirty="0"/>
              <a:t> </a:t>
            </a:r>
            <a:r>
              <a:rPr lang="en-US" dirty="0"/>
              <a:t>2 e-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7D61D-7F10-9448-8124-E003C7255751}"/>
              </a:ext>
            </a:extLst>
          </p:cNvPr>
          <p:cNvSpPr txBox="1"/>
          <p:nvPr/>
        </p:nvSpPr>
        <p:spPr>
          <a:xfrm>
            <a:off x="6088380" y="5065078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= +2.89 V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9205F6-D38D-8747-8DEF-C037CBD6C44F}"/>
                  </a:ext>
                </a:extLst>
              </p14:cNvPr>
              <p14:cNvContentPartPr/>
              <p14:nvPr/>
            </p14:nvContentPartPr>
            <p14:xfrm>
              <a:off x="2038410" y="4721940"/>
              <a:ext cx="59400" cy="554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9205F6-D38D-8747-8DEF-C037CBD6C4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0410" y="4704300"/>
                <a:ext cx="950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3756FA-22D7-214A-B934-99415CA81B1C}"/>
                  </a:ext>
                </a:extLst>
              </p14:cNvPr>
              <p14:cNvContentPartPr/>
              <p14:nvPr/>
            </p14:nvContentPartPr>
            <p14:xfrm>
              <a:off x="3773610" y="4764780"/>
              <a:ext cx="160560" cy="389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3756FA-22D7-214A-B934-99415CA81B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5610" y="4747140"/>
                <a:ext cx="1962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EAAF65-23B1-3C4E-8E27-BE1985C22DCF}"/>
                  </a:ext>
                </a:extLst>
              </p14:cNvPr>
              <p14:cNvContentPartPr/>
              <p14:nvPr/>
            </p14:nvContentPartPr>
            <p14:xfrm>
              <a:off x="1758690" y="4888980"/>
              <a:ext cx="170640" cy="203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EAAF65-23B1-3C4E-8E27-BE1985C22D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0690" y="4871340"/>
                <a:ext cx="206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C3FC68-9D0E-6741-9489-F8DE06725C26}"/>
                  </a:ext>
                </a:extLst>
              </p14:cNvPr>
              <p14:cNvContentPartPr/>
              <p14:nvPr/>
            </p14:nvContentPartPr>
            <p14:xfrm>
              <a:off x="2918970" y="5192460"/>
              <a:ext cx="78840" cy="420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C3FC68-9D0E-6741-9489-F8DE06725C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0970" y="5174460"/>
                <a:ext cx="1144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239C73E-CA64-904D-997D-BAC6BA8AA269}"/>
                  </a:ext>
                </a:extLst>
              </p14:cNvPr>
              <p14:cNvContentPartPr/>
              <p14:nvPr/>
            </p14:nvContentPartPr>
            <p14:xfrm>
              <a:off x="4544010" y="5188860"/>
              <a:ext cx="50040" cy="443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239C73E-CA64-904D-997D-BAC6BA8AA2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26010" y="5171220"/>
                <a:ext cx="856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0D63E5-AD22-DE46-80C1-5A89AC4D1669}"/>
                  </a:ext>
                </a:extLst>
              </p14:cNvPr>
              <p14:cNvContentPartPr/>
              <p14:nvPr/>
            </p14:nvContentPartPr>
            <p14:xfrm>
              <a:off x="2680290" y="5256540"/>
              <a:ext cx="123120" cy="272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0D63E5-AD22-DE46-80C1-5A89AC4D166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62650" y="5238900"/>
                <a:ext cx="158760" cy="30852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14BCD1-322D-CB4A-9AC1-E7BCF3712475}"/>
              </a:ext>
            </a:extLst>
          </p:cNvPr>
          <p:cNvCxnSpPr>
            <a:cxnSpLocks/>
          </p:cNvCxnSpPr>
          <p:nvPr/>
        </p:nvCxnSpPr>
        <p:spPr>
          <a:xfrm>
            <a:off x="1600200" y="5632380"/>
            <a:ext cx="6172200" cy="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35EF08-9BEC-3B46-A8E9-9FA6FEB07AFE}"/>
              </a:ext>
            </a:extLst>
          </p:cNvPr>
          <p:cNvSpPr txBox="1"/>
          <p:nvPr/>
        </p:nvSpPr>
        <p:spPr>
          <a:xfrm>
            <a:off x="1610533" y="5683830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Al</a:t>
            </a:r>
            <a:r>
              <a:rPr lang="en-US" baseline="30000" dirty="0"/>
              <a:t>3+  </a:t>
            </a:r>
            <a:r>
              <a:rPr lang="en-US" dirty="0">
                <a:sym typeface="Wingdings" pitchFamily="2" charset="2"/>
              </a:rPr>
              <a:t>+ 3 Sr ⟶ 3 Sr</a:t>
            </a:r>
            <a:r>
              <a:rPr lang="en-US" baseline="30000" dirty="0"/>
              <a:t>2+ </a:t>
            </a:r>
            <a:r>
              <a:rPr lang="en-US" dirty="0"/>
              <a:t>+ 2 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428F17-3BB0-BC4B-A8FB-E601D6D25FE0}"/>
                  </a:ext>
                </a:extLst>
              </p:cNvPr>
              <p:cNvSpPr txBox="1"/>
              <p:nvPr/>
            </p:nvSpPr>
            <p:spPr>
              <a:xfrm>
                <a:off x="5962000" y="5715420"/>
                <a:ext cx="161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dirty="0"/>
                  <a:t>= +1.23V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428F17-3BB0-BC4B-A8FB-E601D6D25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00" y="5715420"/>
                <a:ext cx="1617494" cy="369332"/>
              </a:xfrm>
              <a:prstGeom prst="rect">
                <a:avLst/>
              </a:prstGeom>
              <a:blipFill>
                <a:blip r:embed="rId19"/>
                <a:stretch>
                  <a:fillRect t="-10000" r="-15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4" grpId="0"/>
      <p:bldP spid="15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A443E0D-668A-8A4E-8D4D-59F3CD69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Another type of electrochemical cell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7ED9DDFB-6F0B-8B47-A1B4-F13E0A92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3063240" cy="406908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Electrolytic cells</a:t>
            </a:r>
          </a:p>
          <a:p>
            <a:pPr lvl="1" eaLnBrk="1" hangingPunct="1"/>
            <a:r>
              <a:rPr lang="en-US" altLang="en-US" dirty="0"/>
              <a:t>Consume electrical energy to drive a chemical reaction</a:t>
            </a:r>
          </a:p>
          <a:p>
            <a:pPr lvl="1" eaLnBrk="1" hangingPunct="1"/>
            <a:r>
              <a:rPr lang="en-US" altLang="en-US" dirty="0"/>
              <a:t>Electroplating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03E1E-46BD-A049-9FDF-3B760769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94560"/>
            <a:ext cx="41275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{711CF3E5-9FD2-B14F-B033-0A877CF5AA75}tf10001079</Template>
  <TotalTime>1775</TotalTime>
  <Words>465</Words>
  <Application>Microsoft Macintosh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Tahoma</vt:lpstr>
      <vt:lpstr>Arial</vt:lpstr>
      <vt:lpstr>Tw Cen MT</vt:lpstr>
      <vt:lpstr>Wingdings</vt:lpstr>
      <vt:lpstr>Wingdings 2</vt:lpstr>
      <vt:lpstr>Calibri</vt:lpstr>
      <vt:lpstr>Symbol</vt:lpstr>
      <vt:lpstr>Vapor Trail</vt:lpstr>
      <vt:lpstr>Calculating standard cell voltages</vt:lpstr>
      <vt:lpstr>A visual summary</vt:lpstr>
      <vt:lpstr>Standard Reduction PotentiaLS</vt:lpstr>
      <vt:lpstr>Calculating Ecell</vt:lpstr>
      <vt:lpstr>Calculating Ecell</vt:lpstr>
      <vt:lpstr>Calculating Ecell</vt:lpstr>
      <vt:lpstr>Calculate Ecell</vt:lpstr>
      <vt:lpstr>Calculate Ecell</vt:lpstr>
      <vt:lpstr>Another type of electrochemical cell</vt:lpstr>
      <vt:lpstr>Galvanic vs. electrolytic cells</vt:lpstr>
      <vt:lpstr>Gibbs free energy &amp; Ecell</vt:lpstr>
      <vt:lpstr>Gibbs free energy &amp; Ecell</vt:lpstr>
      <vt:lpstr>Will the following reactions occur spontaneously?</vt:lpstr>
      <vt:lpstr>Will the following reactions occur spontaneously?</vt:lpstr>
      <vt:lpstr>Will the following reactions occur spontaneously?</vt:lpstr>
    </vt:vector>
  </TitlesOfParts>
  <Company> The Bromfield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Redox</dc:title>
  <dc:creator>Kristen Vanderveen</dc:creator>
  <cp:lastModifiedBy>Kristen Vanderveen</cp:lastModifiedBy>
  <cp:revision>39</cp:revision>
  <dcterms:created xsi:type="dcterms:W3CDTF">2008-05-30T12:17:53Z</dcterms:created>
  <dcterms:modified xsi:type="dcterms:W3CDTF">2021-01-26T15:36:14Z</dcterms:modified>
</cp:coreProperties>
</file>