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4595"/>
  </p:normalViewPr>
  <p:slideViewPr>
    <p:cSldViewPr snapToGrid="0" snapToObjects="1">
      <p:cViewPr varScale="1">
        <p:scale>
          <a:sx n="115" d="100"/>
          <a:sy n="115" d="100"/>
        </p:scale>
        <p:origin x="3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6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7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9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9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7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4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3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9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13797-3B70-2B4B-A6A8-78F2CDCBBC2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27F3-FBC2-1F49-ABA7-E5B30A4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3844" y="435337"/>
            <a:ext cx="413591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Chemical Quantities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912585" y="1483826"/>
            <a:ext cx="1930380" cy="367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Measuring matter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12357" y="2198929"/>
            <a:ext cx="8176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456381" y="2268602"/>
            <a:ext cx="16552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1847" y="3211866"/>
            <a:ext cx="6591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45940" y="4482348"/>
            <a:ext cx="12747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73483" y="3195495"/>
            <a:ext cx="2320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Solution concentration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16066" y="2144828"/>
            <a:ext cx="116249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% solution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47531" y="4194199"/>
            <a:ext cx="96853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molarity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8350" y="1349298"/>
            <a:ext cx="20047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Avogadro’s number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179" y="3005924"/>
            <a:ext cx="24418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Representative particles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53715" y="5386470"/>
            <a:ext cx="21157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Percent composition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7210" y="5103694"/>
            <a:ext cx="18389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02045" y="5940468"/>
            <a:ext cx="1925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Molecular formula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55002" y="3745467"/>
            <a:ext cx="12904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conversions</a:t>
            </a:r>
            <a:endParaRPr lang="en-US" dirty="0"/>
          </a:p>
        </p:txBody>
      </p:sp>
      <p:cxnSp>
        <p:nvCxnSpPr>
          <p:cNvPr id="20" name="Curved Connector 19"/>
          <p:cNvCxnSpPr>
            <a:stCxn id="4" idx="2"/>
            <a:endCxn id="5" idx="0"/>
          </p:cNvCxnSpPr>
          <p:nvPr/>
        </p:nvCxnSpPr>
        <p:spPr>
          <a:xfrm rot="5400000">
            <a:off x="5698709" y="1260734"/>
            <a:ext cx="402158" cy="4402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5" idx="2"/>
            <a:endCxn id="6" idx="0"/>
          </p:cNvCxnSpPr>
          <p:nvPr/>
        </p:nvCxnSpPr>
        <p:spPr>
          <a:xfrm rot="16200000" flipH="1">
            <a:off x="6575934" y="1153658"/>
            <a:ext cx="347112" cy="174343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5" idx="2"/>
            <a:endCxn id="7" idx="0"/>
          </p:cNvCxnSpPr>
          <p:nvPr/>
        </p:nvCxnSpPr>
        <p:spPr>
          <a:xfrm rot="5400000">
            <a:off x="4872491" y="1263317"/>
            <a:ext cx="416785" cy="159378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7" idx="3"/>
            <a:endCxn id="13" idx="3"/>
          </p:cNvCxnSpPr>
          <p:nvPr/>
        </p:nvCxnSpPr>
        <p:spPr>
          <a:xfrm rot="10800000">
            <a:off x="2473067" y="1533964"/>
            <a:ext cx="983315" cy="91930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3" idx="2"/>
            <a:endCxn id="14" idx="0"/>
          </p:cNvCxnSpPr>
          <p:nvPr/>
        </p:nvCxnSpPr>
        <p:spPr>
          <a:xfrm rot="5400000">
            <a:off x="717769" y="2252985"/>
            <a:ext cx="1287294" cy="21858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8" idx="2"/>
            <a:endCxn id="9" idx="0"/>
          </p:cNvCxnSpPr>
          <p:nvPr/>
        </p:nvCxnSpPr>
        <p:spPr>
          <a:xfrm rot="5400000">
            <a:off x="4781785" y="3182708"/>
            <a:ext cx="901150" cy="169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7" idx="2"/>
            <a:endCxn id="8" idx="0"/>
          </p:cNvCxnSpPr>
          <p:nvPr/>
        </p:nvCxnSpPr>
        <p:spPr>
          <a:xfrm rot="16200000" flipH="1">
            <a:off x="4895742" y="2026183"/>
            <a:ext cx="573932" cy="17974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6" idx="2"/>
            <a:endCxn id="8" idx="0"/>
          </p:cNvCxnSpPr>
          <p:nvPr/>
        </p:nvCxnSpPr>
        <p:spPr>
          <a:xfrm rot="5400000">
            <a:off x="6529513" y="2120173"/>
            <a:ext cx="643605" cy="153978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3" idx="3"/>
            <a:endCxn id="18" idx="0"/>
          </p:cNvCxnSpPr>
          <p:nvPr/>
        </p:nvCxnSpPr>
        <p:spPr>
          <a:xfrm>
            <a:off x="2473066" y="1533964"/>
            <a:ext cx="727145" cy="221150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8" idx="1"/>
            <a:endCxn id="18" idx="0"/>
          </p:cNvCxnSpPr>
          <p:nvPr/>
        </p:nvCxnSpPr>
        <p:spPr>
          <a:xfrm rot="10800000" flipV="1">
            <a:off x="3200211" y="3396531"/>
            <a:ext cx="2551636" cy="3489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8" idx="3"/>
            <a:endCxn id="12" idx="1"/>
          </p:cNvCxnSpPr>
          <p:nvPr/>
        </p:nvCxnSpPr>
        <p:spPr>
          <a:xfrm>
            <a:off x="6411002" y="3396532"/>
            <a:ext cx="1936529" cy="98233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0" idx="2"/>
            <a:endCxn id="12" idx="0"/>
          </p:cNvCxnSpPr>
          <p:nvPr/>
        </p:nvCxnSpPr>
        <p:spPr>
          <a:xfrm rot="5400000">
            <a:off x="8718082" y="3678544"/>
            <a:ext cx="629372" cy="40193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0" idx="0"/>
            <a:endCxn id="11" idx="2"/>
          </p:cNvCxnSpPr>
          <p:nvPr/>
        </p:nvCxnSpPr>
        <p:spPr>
          <a:xfrm rot="5400000" flipH="1" flipV="1">
            <a:off x="9224859" y="2523039"/>
            <a:ext cx="681335" cy="66357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6" idx="3"/>
            <a:endCxn id="11" idx="1"/>
          </p:cNvCxnSpPr>
          <p:nvPr/>
        </p:nvCxnSpPr>
        <p:spPr>
          <a:xfrm flipV="1">
            <a:off x="8030052" y="2329494"/>
            <a:ext cx="1286014" cy="5410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8" idx="2"/>
            <a:endCxn id="15" idx="0"/>
          </p:cNvCxnSpPr>
          <p:nvPr/>
        </p:nvCxnSpPr>
        <p:spPr>
          <a:xfrm rot="5400000">
            <a:off x="4693877" y="3998922"/>
            <a:ext cx="1805272" cy="96982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14" idx="2"/>
            <a:endCxn id="15" idx="1"/>
          </p:cNvCxnSpPr>
          <p:nvPr/>
        </p:nvCxnSpPr>
        <p:spPr>
          <a:xfrm rot="16200000" flipH="1">
            <a:off x="1554979" y="3072400"/>
            <a:ext cx="2195880" cy="280159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15" idx="3"/>
            <a:endCxn id="16" idx="1"/>
          </p:cNvCxnSpPr>
          <p:nvPr/>
        </p:nvCxnSpPr>
        <p:spPr>
          <a:xfrm flipV="1">
            <a:off x="6169487" y="5288360"/>
            <a:ext cx="777723" cy="28277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15" idx="3"/>
            <a:endCxn id="17" idx="1"/>
          </p:cNvCxnSpPr>
          <p:nvPr/>
        </p:nvCxnSpPr>
        <p:spPr>
          <a:xfrm>
            <a:off x="6169487" y="5571136"/>
            <a:ext cx="632558" cy="55399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9" idx="1"/>
            <a:endCxn id="18" idx="2"/>
          </p:cNvCxnSpPr>
          <p:nvPr/>
        </p:nvCxnSpPr>
        <p:spPr>
          <a:xfrm rot="10800000">
            <a:off x="3200212" y="4114800"/>
            <a:ext cx="545729" cy="55221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/>
          <p:cNvCxnSpPr>
            <a:stCxn id="14" idx="2"/>
            <a:endCxn id="9" idx="1"/>
          </p:cNvCxnSpPr>
          <p:nvPr/>
        </p:nvCxnSpPr>
        <p:spPr>
          <a:xfrm rot="16200000" flipH="1">
            <a:off x="1853152" y="2774226"/>
            <a:ext cx="1291758" cy="249381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11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2017-10-31T16:09:16Z</dcterms:created>
  <dcterms:modified xsi:type="dcterms:W3CDTF">2017-10-31T16:28:38Z</dcterms:modified>
</cp:coreProperties>
</file>