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notesSlides/notesSlide1.xml" ContentType="application/vnd.openxmlformats-officedocument.presentationml.notesSlide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notesMasterIdLst>
    <p:notesMasterId r:id="rId15"/>
  </p:notesMasterIdLst>
  <p:handoutMasterIdLst>
    <p:handoutMasterId r:id="rId16"/>
  </p:handoutMasterIdLst>
  <p:sldIdLst>
    <p:sldId id="256" r:id="rId2"/>
    <p:sldId id="288" r:id="rId3"/>
    <p:sldId id="257" r:id="rId4"/>
    <p:sldId id="258" r:id="rId5"/>
    <p:sldId id="259" r:id="rId6"/>
    <p:sldId id="261" r:id="rId7"/>
    <p:sldId id="285" r:id="rId8"/>
    <p:sldId id="289" r:id="rId9"/>
    <p:sldId id="290" r:id="rId10"/>
    <p:sldId id="262" r:id="rId11"/>
    <p:sldId id="287" r:id="rId12"/>
    <p:sldId id="291" r:id="rId13"/>
    <p:sldId id="292" r:id="rId14"/>
  </p:sldIdLst>
  <p:sldSz cx="9144000" cy="6858000" type="screen4x3"/>
  <p:notesSz cx="6858000" cy="9144000"/>
  <p:custShowLst>
    <p:custShow name="Custom Show 1" id="0">
      <p:sldLst>
        <p:sld r:id="rId2"/>
        <p:sld r:id="rId13"/>
        <p:sld r:id="rId4"/>
        <p:sld r:id="rId5"/>
        <p:sld r:id="rId6"/>
        <p:sld r:id="rId7"/>
        <p:sld r:id="rId8"/>
        <p:sld r:id="rId11"/>
        <p:sld r:id="rId12"/>
      </p:sldLst>
    </p:custShow>
  </p:custShow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841"/>
    <p:restoredTop sz="94553"/>
  </p:normalViewPr>
  <p:slideViewPr>
    <p:cSldViewPr>
      <p:cViewPr varScale="1">
        <p:scale>
          <a:sx n="153" d="100"/>
          <a:sy n="153" d="100"/>
        </p:scale>
        <p:origin x="1152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296E47-5011-42B8-A496-229942E0E7BC}" type="datetimeFigureOut">
              <a:rPr lang="en-US" smtClean="0"/>
              <a:t>6/7/21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E4F3CD-EB04-4AC7-8C2E-A60D23779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0726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6-07T13:59:41.407"/>
    </inkml:context>
    <inkml:brush xml:id="br0">
      <inkml:brushProperty name="width" value="0.1" units="cm"/>
      <inkml:brushProperty name="height" value="0.1" units="cm"/>
      <inkml:brushProperty name="color" value="#FF4E00"/>
      <inkml:brushProperty name="inkEffects" value="rainbow"/>
      <inkml:brushProperty name="anchorX" value="0"/>
      <inkml:brushProperty name="anchorY" value="0"/>
      <inkml:brushProperty name="scaleFactor" value="0.5"/>
    </inkml:brush>
  </inkml:definitions>
  <inkml:trace contextRef="#ctx0" brushRef="#br0">155 1 24575,'45'0'0,"-22"3"0,13 2 0,-28 3 0,0 0 0,1-3 0,-1 2 0,0-2 0,0 3 0,0-4 0,0 4 0,-3-4 0,2 4 0,-6 1 0,6-5 0,-6 3 0,7-2 0,-7 3 0,2 0 0,1 0 0,-3 0 0,2 1 0,-3-1 0,0 0 0,0 0 0,0 0 0,0 0 0,0 0 0,0 0 0,0 0 0,0 0 0,0 0 0,0 0 0,0 0 0,0 0 0,0 0 0,0 0 0,-3-4 0,-2 3 0,-3-2 0,0-1 0,0 0 0,-1-1 0,-3-2 0,2 3 0,-3 0 0,5-4 0,0 4 0,0-4 0,-1 0 0,2 0 0,-2 0 0,1 0 0,0 0 0,0 0 0,0 0 0,-1 0 0,1 0 0,0 0 0,0 0 0,-1 0 0,1 0 0,0 0 0,-1 0 0,1 0 0,0 0 0,0 0 0,-1 0 0,1 0 0,0-4 0,-1 3 0,1-6 0,0 6 0,-1-6 0,1 2 0,4-3 0,-3 4 0,6-4 0,-7 4 0,7-5 0,-6 1 0,2 3 0,1-2 0,0 2 0,0-3 0,3 0 0,-2 0 0,3-1 0,0 1 0,0 0 0,0-1 0,0 1 0,0 0 0,0 0 0,0 0 0,3 0 0,2 4 0,3-3 0,0 6 0,0-7 0,0 4 0,0-1 0,0 1 0,1 1 0,-1 2 0,0-3 0,-3 0 0,2 3 0,-7-6 0,4 3 0,-1-1 0,-2-2 0,6 6 0,-3-2 0,4 3 0,-4-4 0,3 3 0,-3-2 0,1 3 0,-2 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6-07T13:59:57.994"/>
    </inkml:context>
    <inkml:brush xml:id="br0">
      <inkml:brushProperty name="width" value="0.1" units="cm"/>
      <inkml:brushProperty name="height" value="0.1" units="cm"/>
      <inkml:brushProperty name="color" value="#FF4E00"/>
      <inkml:brushProperty name="inkEffects" value="rainbow"/>
      <inkml:brushProperty name="anchorX" value="-103168.02344"/>
      <inkml:brushProperty name="anchorY" value="-110006.80469"/>
      <inkml:brushProperty name="scaleFactor" value="0.5"/>
    </inkml:brush>
  </inkml:definitions>
  <inkml:trace contextRef="#ctx0" brushRef="#br0">0 17 24575,'23'0'0,"-9"0"0,6 0 0,-12 0 0,0 0 0,0 0 0,0 0 0,0 0 0,1-4 0,-1 3 0,0-2 0,0-1 0,0 3 0,0-3 0,-7 4 0,-9 0 0,-1 0 0,-3 0 0,9 0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6-07T13:59:59.472"/>
    </inkml:context>
    <inkml:brush xml:id="br0">
      <inkml:brushProperty name="width" value="0.1" units="cm"/>
      <inkml:brushProperty name="height" value="0.1" units="cm"/>
      <inkml:brushProperty name="color" value="#FF4E00"/>
      <inkml:brushProperty name="inkEffects" value="rainbow"/>
      <inkml:brushProperty name="anchorX" value="-117651.85156"/>
      <inkml:brushProperty name="anchorY" value="-122605.10938"/>
      <inkml:brushProperty name="scaleFactor" value="0.5"/>
    </inkml:brush>
  </inkml:definitions>
  <inkml:trace contextRef="#ctx0" brushRef="#br0">0 1 24575,'0'41'0,"0"-18"0,0 19 0,0-24 0,0 0 0,0 0 0,0 0 0,0-4 0,0 3 0,0-4 0,0 1 0,0 3 0,0-8 0,0 8 0,0-7 0,0 7 0,0-4 0,0 5 0,0 1 0,0-1 0,0 0 0,0 0 0,4-5 0,-3 4 0,3-7 0,-4 2 0,0-4 0,0 5 0,3-4 0,-2 4 0,3-5 0,-4 0 0,0 0 0,0 1 0,0-1 0,0 0 0,3-4 0,-2 0 0,3-4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6-07T14:00:01.960"/>
    </inkml:context>
    <inkml:brush xml:id="br0">
      <inkml:brushProperty name="width" value="0.1" units="cm"/>
      <inkml:brushProperty name="height" value="0.1" units="cm"/>
      <inkml:brushProperty name="color" value="#FF4E00"/>
      <inkml:brushProperty name="inkEffects" value="rainbow"/>
      <inkml:brushProperty name="anchorX" value="-132387.8125"/>
      <inkml:brushProperty name="anchorY" value="-135528.71875"/>
      <inkml:brushProperty name="scaleFactor" value="0.5"/>
    </inkml:brush>
  </inkml:definitions>
  <inkml:trace contextRef="#ctx0" brushRef="#br0">320 30 24575,'4'31'0,"0"-15"0,-4 12 0,0-20 0,0 5 0,0-4 0,0 3 0,-4 1 0,2-4 0,-6 8 0,7-7 0,-7 7 0,7-8 0,-3 8 0,0-8 0,3 4 0,-6-1 0,6-2 0,-7 2 0,3-4 0,1 1 0,-4-1 0,7 4 0,-6-2 0,2 2 0,1-4 0,-4 0 0,4 1 0,-4-1 0,3 0 0,-2 0 0,2 0 0,-3 1 0,-1-5 0,5 3 0,-4-6 0,4 3 0,-5-4 0,1 4 0,0-4 0,0 4 0,-1-4 0,1 0 0,0 0 0,-1 0 0,1 0 0,0 0 0,-1 0 0,1 0 0,0 0 0,-1 0 0,1 0 0,0-4 0,0 0 0,-1-4 0,1-1 0,4-3 0,0 3 0,0-4 0,3 5 0,-2-1 0,3 1 0,0-5 0,0 4 0,0-8 0,0 7 0,0-7 0,0 8 0,0-4 0,0 0 0,0-1 0,0 1 0,0-5 0,0 9 0,0-8 0,0 8 0,0-4 0,0 4 0,0 1 0,0 0 0,0 0 0,0-1 0,0 1 0,3 0 0,-2-1 0,7 1 0,-4 3 0,1-2 0,2 2 0,-3-3 0,4 0 0,0 4 0,-3-4 0,2 4 0,-2-5 0,3 5 0,0-4 0,0 4 0,1-1 0,-1 2 0,0-1 0,0 3 0,0-3 0,0 4 0,1 0 0,3 0 0,-3 0 0,8 0 0,-7 0 0,2 0 0,-4 0 0,5 0 0,-4 0 0,4 0 0,-5 0 0,0 0 0,0 0 0,1 0 0,-1 0 0,0 0 0,0 0 0,0 0 0,0 0 0,-3 0 0,-2 0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6-07T14:06:05.280"/>
    </inkml:context>
    <inkml:brush xml:id="br0">
      <inkml:brushProperty name="width" value="0.1" units="cm"/>
      <inkml:brushProperty name="height" value="0.1" units="cm"/>
      <inkml:brushProperty name="color" value="#FF4E00"/>
      <inkml:brushProperty name="inkEffects" value="rainbow"/>
      <inkml:brushProperty name="anchorX" value="0"/>
      <inkml:brushProperty name="anchorY" value="0"/>
      <inkml:brushProperty name="scaleFactor" value="0.5"/>
    </inkml:brush>
  </inkml:definitions>
  <inkml:trace contextRef="#ctx0" brushRef="#br0">212 5 24575,'27'-4'0,"-10"4"0,12 5 0,-12 0 0,-3 2 0,-1-6 0,4 8 0,-7-5 0,7 1 0,-8 2 0,4-2 0,-5 3 0,0 0 0,0 0 0,0 1 0,1-1 0,-1 0 0,0 0 0,0 0 0,0 1 0,0-1 0,1 0 0,-5 0 0,3 0 0,-2 5 0,0-4 0,3 8 0,-7-7 0,3 7 0,0-8 0,-3 8 0,2-8 0,-3 4 0,0-5 0,0 0 0,0 0 0,0 0 0,0 5 0,0-4 0,0 4 0,-3-5 0,-2 0 0,-3 0 0,0 0 0,-1 0 0,1 1 0,0-1 0,-1 0 0,1 0 0,0-3 0,-1 2 0,1-2 0,-5-1 0,4 3 0,-4-2 0,5 3 0,-5 1 0,4-5 0,-4 4 0,5-7 0,-1 6 0,1-6 0,-5 7 0,4-7 0,-4 6 0,5-6 0,0 3 0,-1 0 0,1-3 0,0 2 0,-5-3 0,4 0 0,-12 0 0,10 0 0,-5 0 0,3 0 0,4 0 0,-4 0 0,5 0 0,0 0 0,-1 0 0,-3 0 0,2 0 0,-3 0 0,5 0 0,0-4 0,-1 0 0,1-4 0,0-1 0,0 5 0,-1-4 0,5 4 0,-4-5 0,4 1 0,-1-5 0,-2 4 0,6-8 0,-3 7 0,4-7 0,0 8 0,0-8 0,0 3 0,0 0 0,0-3 0,0 8 0,0-4 0,0 0 0,0 4 0,0-4 0,0 5 0,0-4 0,4 2 0,0-2 0,4 4 0,-3 0 0,2 0 0,-6-1 0,6 1 0,-6 0 0,3-1 0,0 1 0,-4 0 0,4-1 0,0 1 0,0 0 0,4 0 0,-3 0 0,2 3 0,-6-2 0,6 6 0,-2-7 0,2 7 0,2-6 0,-2 6 0,-2-6 0,2 6 0,-3-3 0,4 4 0,-3 0 0,-2 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6-07T14:06:07.834"/>
    </inkml:context>
    <inkml:brush xml:id="br0">
      <inkml:brushProperty name="width" value="0.1" units="cm"/>
      <inkml:brushProperty name="height" value="0.1" units="cm"/>
      <inkml:brushProperty name="color" value="#FF4E00"/>
      <inkml:brushProperty name="inkEffects" value="rainbow"/>
      <inkml:brushProperty name="anchorX" value="-6751.21582"/>
      <inkml:brushProperty name="anchorY" value="-7893.09961"/>
      <inkml:brushProperty name="scaleFactor" value="0.5"/>
    </inkml:brush>
  </inkml:definitions>
  <inkml:trace contextRef="#ctx0" brushRef="#br0">274 1 24575,'23'0'0,"-8"0"0,4 0 0,-6 0 0,-4 3 0,4 2 0,-5 3 0,0 0 0,0 0 0,0 0 0,1 1 0,-5-1 0,4 0 0,-4 0 0,1 0 0,2 0 0,-6 1 0,2 3 0,-3-2 0,0 2 0,0-4 0,0 5 0,0 1 0,0-1 0,0 4 0,0-7 0,0 7 0,0-8 0,0 3 0,0-3 0,0-1 0,0 0 0,0 0 0,0 0 0,0 1 0,0-1 0,-3 0 0,-2 0 0,1 0 0,-4-3 0,3 2 0,-3-6 0,0 6 0,0-6 0,-1 7 0,1-8 0,0 4 0,-5 0 0,4 1 0,-4 0 0,4 2 0,1-6 0,0 6 0,0-6 0,-1 3 0,1-4 0,0 3 0,-1-2 0,1 3 0,0-4 0,0 0 0,-1 0 0,1 0 0,0 0 0,0 0 0,-1 0 0,1 0 0,0 0 0,0 0 0,-1 0 0,1 0 0,0 0 0,0 0 0,0 0 0,0 0 0,-1 0 0,1 0 0,0 0 0,0 0 0,-1 0 0,1-4 0,0 0 0,0-4 0,0 3 0,3-2 0,-2 2 0,6-3 0,-7 3 0,7-2 0,-6 2 0,6-3 0,-3 0 0,1-1 0,2 1 0,-6 0 0,6 0 0,-3 0 0,4-1 0,0 1 0,0 0 0,0-1 0,0-3 0,0 2 0,0-3 0,0 5 0,0 0 0,0-1 0,0 1 0,0 0 0,0 0 0,0-1 0,0 1 0,0 0 0,0-1 0,0 1 0,0 0 0,0-1 0,0 1 0,0 0 0,4-1 0,-3 1 0,6 0 0,-6 0 0,6 3 0,-2-2 0,-1 2 0,4-3 0,-4-1 0,4 5 0,-3-4 0,2 7 0,-2-2 0,3-1 0,0 3 0,0-3 0,0 4 0,0 0 0,0 0 0,1 0 0,-1 0 0,0 0 0,0 0 0,0 0 0,0 0 0,1 0 0,-1 0 0,0 0 0,0 0 0,0 4 0,-3 1 0,2-1 0,-2 0 0,-1-4 0,0 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6-07T14:06:09.703"/>
    </inkml:context>
    <inkml:brush xml:id="br0">
      <inkml:brushProperty name="width" value="0.1" units="cm"/>
      <inkml:brushProperty name="height" value="0.1" units="cm"/>
      <inkml:brushProperty name="color" value="#FF4E00"/>
      <inkml:brushProperty name="inkEffects" value="rainbow"/>
      <inkml:brushProperty name="anchorX" value="-16837.05078"/>
      <inkml:brushProperty name="anchorY" value="-15926.8418"/>
      <inkml:brushProperty name="scaleFactor" value="0.5"/>
    </inkml:brush>
  </inkml:definitions>
  <inkml:trace contextRef="#ctx0" brushRef="#br0">0 0 24575,'0'56'0,"0"-27"0,0 22 0,0-33 0,0 0 0,0-4 0,0 3 0,0-3 0,0 4 0,0-4 0,0 3 0,0-8 0,0 8 0,0-8 0,0 4 0,0-5 0,0 0 0,0 0 0,0 0 0,0 1 0,0-1 0,0 0 0,0 0 0,0 5 0,0-4 0,0 4 0,0-5 0,0 0 0,0 0 0,3-3 0,2-2 0,-1-3 0,-1 0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6-07T14:06:11.671"/>
    </inkml:context>
    <inkml:brush xml:id="br0">
      <inkml:brushProperty name="width" value="0.1" units="cm"/>
      <inkml:brushProperty name="height" value="0.1" units="cm"/>
      <inkml:brushProperty name="color" value="#FF4E00"/>
      <inkml:brushProperty name="inkEffects" value="rainbow"/>
      <inkml:brushProperty name="anchorX" value="-34499.22656"/>
      <inkml:brushProperty name="anchorY" value="-26956.12109"/>
      <inkml:brushProperty name="scaleFactor" value="0.5"/>
    </inkml:brush>
  </inkml:definitions>
  <inkml:trace contextRef="#ctx0" brushRef="#br0">1 82 24575,'51'0'0,"-26"0"0,28 0 0,-35 0 0,0 0 0,0 0 0,0 0 0,-4 0 0,3 0 0,-8 0 0,8 0 0,-7 0 0,2 0 0,1 0 0,-4 0 0,4 0 0,-5 0 0,0 0 0,0 0 0,1-8 0,-1 6 0,1-6 0,-1 8 0,0 0 0,0 0 0,0 0 0,-3-4 0,-2 0 0,-3-4 0,0 0 0,4 4 0,0 1 0,1-1 0,2 3 0,-3-6 0,4 6 0,0-2 0,0 3 0,0-4 0,0 3 0,0-2 0,-4-1 0,0 3 0,-4-2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6-07T14:06:12.929"/>
    </inkml:context>
    <inkml:brush xml:id="br0">
      <inkml:brushProperty name="width" value="0.1" units="cm"/>
      <inkml:brushProperty name="height" value="0.1" units="cm"/>
      <inkml:brushProperty name="color" value="#FF4E00"/>
      <inkml:brushProperty name="inkEffects" value="rainbow"/>
      <inkml:brushProperty name="anchorX" value="-52391.83984"/>
      <inkml:brushProperty name="anchorY" value="-37647.6875"/>
      <inkml:brushProperty name="scaleFactor" value="0.5"/>
    </inkml:brush>
  </inkml:definitions>
  <inkml:trace contextRef="#ctx0" brushRef="#br0">1 1 24575,'0'16'0,"0"8"0,0-9 0,0 8 0,0 0 0,0-3 0,0 8 0,0-9 0,0 16 0,0-14 0,0 13 0,0-14 0,0 3 0,0-5 0,0 0 0,0-4 0,0 3 0,0-3 0,0-1 0,0 4 0,0-7 0,0 7 0,0-8 0,0 8 0,0-8 0,0 4 0,0-5 0,0 0 0,0 0 0,0 1 0,0-1 0,0 0 0,0 0 0,0 0 0,0 0 0,3-3 0,-2-2 0,2-3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6-07T14:06:14.532"/>
    </inkml:context>
    <inkml:brush xml:id="br0">
      <inkml:brushProperty name="width" value="0.1" units="cm"/>
      <inkml:brushProperty name="height" value="0.1" units="cm"/>
      <inkml:brushProperty name="color" value="#FF4E00"/>
      <inkml:brushProperty name="inkEffects" value="rainbow"/>
      <inkml:brushProperty name="anchorX" value="-70541.92188"/>
      <inkml:brushProperty name="anchorY" value="-48711.69531"/>
      <inkml:brushProperty name="scaleFactor" value="0.5"/>
    </inkml:brush>
  </inkml:definitions>
  <inkml:trace contextRef="#ctx0" brushRef="#br0">0 40 24575,'13'-4'0,"0"1"0,10 3 0,-3 0 0,14 0 0,-13 0 0,13 0 0,-9 0 0,5 0 0,-6 0 0,5 0 0,-10 0 0,4 0 0,-9 0 0,3 0 0,-8 0 0,4-4 0,-5 3 0,0-2 0,1-1 0,-1 3 0,0-3 0,0 1 0,0 2 0,-3-7 0,-5 8 0,-5-4 0,-3 4 0,0 0 0,0 0 0,0 0 0,-1 0 0,5 0 0,0 0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6-07T14:06:16.759"/>
    </inkml:context>
    <inkml:brush xml:id="br0">
      <inkml:brushProperty name="width" value="0.1" units="cm"/>
      <inkml:brushProperty name="height" value="0.1" units="cm"/>
      <inkml:brushProperty name="color" value="#FF4E00"/>
      <inkml:brushProperty name="inkEffects" value="rainbow"/>
      <inkml:brushProperty name="anchorX" value="-90177.3125"/>
      <inkml:brushProperty name="anchorY" value="-59477.92188"/>
      <inkml:brushProperty name="scaleFactor" value="0.5"/>
    </inkml:brush>
  </inkml:definitions>
  <inkml:trace contextRef="#ctx0" brushRef="#br0">0 0 24575,'0'36'0,"0"-19"0,0 20 0,0-23 0,0 4 0,0 0 0,0 0 0,0 0 0,0 0 0,0 0 0,0 0 0,0 1 0,0 4 0,0-4 0,0 4 0,0-5 0,0 6 0,0-5 0,0 4 0,0 1 0,0-5 0,0 4 0,0-5 0,0 1 0,0-1 0,0-5 0,0 4 0,0-3 0,0 0 0,0 3 0,0-8 0,0 8 0,0-8 0,0 8 0,0-7 0,0 2 0,0-4 0,0 1 0,0-1 0,0 0 0,0 0 0,0 0 0,0 0 0,0 0 0,0 0 0,0-4 0,0-1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6-07T13:59:42.911"/>
    </inkml:context>
    <inkml:brush xml:id="br0">
      <inkml:brushProperty name="width" value="0.1" units="cm"/>
      <inkml:brushProperty name="height" value="0.1" units="cm"/>
      <inkml:brushProperty name="color" value="#FF4E00"/>
      <inkml:brushProperty name="inkEffects" value="rainbow"/>
      <inkml:brushProperty name="anchorX" value="-7076.15723"/>
      <inkml:brushProperty name="anchorY" value="-9949.65625"/>
      <inkml:brushProperty name="scaleFactor" value="0.5"/>
    </inkml:brush>
  </inkml:definitions>
  <inkml:trace contextRef="#ctx0" brushRef="#br0">1 1 24575,'0'45'0,"0"-13"0,0 11 0,0-14 0,0-10 0,0 4 0,0-4 0,4 4 0,-3-4 0,4 5 0,-5-6 0,3-5 0,-2 4 0,3-3 0,-4 0 0,4 3 0,-3-8 0,3 4 0,-4-5 0,0 0 0,0 0 0,4 0 0,0-3 0,4-1 0,-4-8 0,-1 3 0,-3-2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6-07T14:14:06.298"/>
    </inkml:context>
    <inkml:brush xml:id="br0">
      <inkml:brushProperty name="width" value="0.1" units="cm"/>
      <inkml:brushProperty name="height" value="0.1" units="cm"/>
      <inkml:brushProperty name="color" value="#FF4E00"/>
      <inkml:brushProperty name="inkEffects" value="rainbow"/>
      <inkml:brushProperty name="anchorX" value="0"/>
      <inkml:brushProperty name="anchorY" value="0"/>
      <inkml:brushProperty name="scaleFactor" value="0.5"/>
    </inkml:brush>
  </inkml:definitions>
  <inkml:trace contextRef="#ctx0" brushRef="#br0">0 0 24575,'0'0'0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6-07T14:13:30.434"/>
    </inkml:context>
    <inkml:brush xml:id="br0">
      <inkml:brushProperty name="width" value="0.1" units="cm"/>
      <inkml:brushProperty name="height" value="0.1" units="cm"/>
      <inkml:brushProperty name="color" value="#FF4E00"/>
      <inkml:brushProperty name="inkEffects" value="rainbow"/>
      <inkml:brushProperty name="anchorX" value="-6241.23145"/>
      <inkml:brushProperty name="anchorY" value="-6969.99316"/>
      <inkml:brushProperty name="scaleFactor" value="0.5"/>
    </inkml:brush>
  </inkml:definitions>
  <inkml:trace contextRef="#ctx0" brushRef="#br0">401 1 24575,'23'27'0,"-9"-14"0,7 19 0,-17-22 0,4 7 0,-3-8 0,0 3 0,3 1 0,-7-4 0,3 4 0,-1-5 0,-2 0 0,3 0 0,-1 1 0,-2-1 0,3 0 0,-4 0 0,3-3 0,-2 2 0,3-3 0,-4 4 0,0 1 0,0-2 0,0 9 0,0-7 0,0 7 0,0-8 0,0 0 0,0 0 0,-8 0 0,2 1 0,-6-1 0,3-3 0,-12 2 0,10-2 0,-14 0 0,11-1 0,0-1 0,-3-2 0,8 6 0,-8-6 0,7 3 0,-3 0 0,1-4 0,2 4 0,-2-4 0,-1 0 0,3 4 0,-7-3 0,8 2 0,-8-3 0,7 0 0,-7 0 0,8 0 0,-8 0 0,7 0 0,-2 0 0,4 0 0,-5 0 0,4 0 0,-4 0 0,5 0 0,-1 0 0,1 0 0,0 0 0,-1-8 0,1 2 0,-2-11 0,2 8 0,-1-8 0,0 3 0,0-4 0,4-1 0,-3 1 0,7 4 0,-3-3 0,4 8 0,0-8 0,0 7 0,0-2 0,0-1 0,0 4 0,4-9 0,5 9 0,5-9 0,4 8 0,0-3 0,0 0 0,0 3 0,-4-3 0,3 4 0,-3 0 0,4 0 0,0 4 0,0-3 0,0 7 0,-4-3 0,3 4 0,-4 0 0,5 0 0,1 0 0,-1 0 0,0 0 0,0 0 0,0 0 0,0 0 0,0 0 0,-4 0 0,3 0 0,-8 0 0,4 0 0,-5 0 0,0 0 0,-3 0 0,-2 0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6-07T14:13:32.921"/>
    </inkml:context>
    <inkml:brush xml:id="br0">
      <inkml:brushProperty name="width" value="0.1" units="cm"/>
      <inkml:brushProperty name="height" value="0.1" units="cm"/>
      <inkml:brushProperty name="color" value="#FF4E00"/>
      <inkml:brushProperty name="inkEffects" value="rainbow"/>
      <inkml:brushProperty name="anchorX" value="-15210.48242"/>
      <inkml:brushProperty name="anchorY" value="-16307.59375"/>
      <inkml:brushProperty name="scaleFactor" value="0.5"/>
    </inkml:brush>
  </inkml:definitions>
  <inkml:trace contextRef="#ctx0" brushRef="#br0">286 0 24575,'33'20'0,"-14"-8"0,5 7 0,-16-11 0,1 5 0,-1-4 0,-3 8 0,2-3 0,-6-1 0,7 4 0,-3-7 0,0 7 0,-1-8 0,-4 4 0,3-5 0,-2 0 0,3 4 0,-4-2 0,0 2 0,0-4 0,0 1 0,0-1 0,0 0 0,0 0 0,0 0 0,0 1 0,0-1 0,0 0 0,0 0 0,0 0 0,0 0 0,-4 0 0,0 0 0,-4-4 0,-1 4 0,1-7 0,-4 6 0,3-6 0,-4 3 0,0 0 0,4-3 0,-4 3 0,0 0 0,4-3 0,-4 3 0,5-4 0,0 0 0,-5 0 0,3 0 0,-2 4 0,4-3 0,-1 2 0,1-3 0,0 0 0,-1 0 0,1 0 0,0 0 0,-1 0 0,1 0 0,0 0 0,0 0 0,-1 0 0,-3 0 0,2 0 0,-2 0 0,3 0 0,1 0 0,0 0 0,-1 0 0,1 0 0,0 0 0,0 0 0,-1 0 0,2-3 0,2-2 0,-2-3 0,6 0 0,-6 3 0,6-2 0,-3 2 0,0-3 0,3 0 0,-2-1 0,3 1 0,0-5 0,0 4 0,0-8 0,0 8 0,0-4 0,0 0 0,0-1 0,0-4 0,0 0 0,3 4 0,2-3 0,4 3 0,0-4 0,0 0 0,0 4 0,-5 1 0,4 5 0,-4 0 0,4 0 0,1 3 0,-1-2 0,0 6 0,0-7 0,0 7 0,1-2 0,-1 3 0,0-4 0,0 3 0,0-3 0,0 4 0,0 0 0,0 0 0,1-3 0,-1 2 0,0-3 0,-4 0 0,4 3 0,-4-6 0,4 6 0,-3-6 0,1 6 0,-5-3 0,3 4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6-07T14:13:42.078"/>
    </inkml:context>
    <inkml:brush xml:id="br0">
      <inkml:brushProperty name="width" value="0.1" units="cm"/>
      <inkml:brushProperty name="height" value="0.1" units="cm"/>
      <inkml:brushProperty name="color" value="#FF4E00"/>
      <inkml:brushProperty name="inkEffects" value="rainbow"/>
      <inkml:brushProperty name="anchorX" value="-57279.10938"/>
      <inkml:brushProperty name="anchorY" value="-40585.05859"/>
      <inkml:brushProperty name="scaleFactor" value="0.5"/>
    </inkml:brush>
  </inkml:definitions>
  <inkml:trace contextRef="#ctx0" brushRef="#br0">1 0 24575,'32'0'0,"-11"0"0,12 0 0,-15 0 0,0 0 0,-4 0 0,3 0 0,-8 0 0,8 0 0,-8 0 0,4 0 0,-5 0 0,5 0 0,-4 0 0,4 0 0,-5 0 0,0 0 0,0 0 0,-1 0 0,1 0 0,-7 0 0,-2 0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6-07T14:13:44.800"/>
    </inkml:context>
    <inkml:brush xml:id="br0">
      <inkml:brushProperty name="width" value="0.1" units="cm"/>
      <inkml:brushProperty name="height" value="0.1" units="cm"/>
      <inkml:brushProperty name="color" value="#FF4E00"/>
      <inkml:brushProperty name="inkEffects" value="rainbow"/>
      <inkml:brushProperty name="anchorX" value="-74618.07813"/>
      <inkml:brushProperty name="anchorY" value="-50361.08203"/>
      <inkml:brushProperty name="scaleFactor" value="0.5"/>
    </inkml:brush>
  </inkml:definitions>
  <inkml:trace contextRef="#ctx0" brushRef="#br0">231 161 24575,'11'0'0,"-3"-4"0,-5 0 0,-3-4 0,4 0 0,1-5 0,3 3 0,0-2 0,-3-1 0,2 4 0,-2-4 0,3 5 0,0-1 0,0 1 0,-3 0 0,2 3 0,-2-2 0,3 2 0,0 1 0,0-4 0,0 7 0,0-2 0,0 3 0,0 0 0,0 0 0,0 0 0,0 0 0,0 0 0,0 0 0,0 3 0,0 1 0,0 4 0,-4 1 0,4-1 0,-4 0 0,1 5 0,2-4 0,-6 8 0,2-8 0,-3 8 0,0-8 0,0 8 0,0-7 0,0 7 0,0-8 0,0 4 0,0-1 0,-3-3 0,-2 4 0,-4 0 0,1-4 0,-1 3 0,1-3 0,-1 3 0,1-2 0,-5 3 0,-1-1 0,0 2 0,-3 0 0,2 9 0,-4-12 0,0 11 0,5-8 0,1 0 0,5-1 0,-1-5 0,5 0 0,-4 0 0,11-3 0,2-2 0,8-7 0,5-1 0,-4-4 0,-1 4 0,-1-2 0,-2 6 0,7-4 0,-8 5 0,3 0 0,-3 0 0,-1 0 0,0 0 0,0 0 0,0 0 0,1 0 0,-1 0 0,0 0 0,0 4 0,0 0 0,0 4 0,0 0 0,-3 1 0,2-1 0,-6 0 0,2 0 0,-3 0 0,0 0 0,0 0 0,0 0 0,0 0 0,0 0 0,-3-3 0,-2 2 0,-8-2 0,4 3 0,-8 1 0,3 0 0,-4 0 0,4 0 0,-3-1 0,3 1 0,-4 0 0,0 0 0,4 0 0,-3 0 0,3 0 0,-4 0 0,-1 0 0,1 0 0,0 0 0,0-4 0,-6-1 0,5 0 0,-5-3 0,6 3 0,0-4 0,0 0 0,4 0 0,1 0 0,5 0 0,-1 0 0,1 0 0,0 0 0,-1 0 0,1 0 0,4 0 0,0 0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6-07T14:13:46.531"/>
    </inkml:context>
    <inkml:brush xml:id="br0">
      <inkml:brushProperty name="width" value="0.1" units="cm"/>
      <inkml:brushProperty name="height" value="0.1" units="cm"/>
      <inkml:brushProperty name="color" value="#FF4E00"/>
      <inkml:brushProperty name="inkEffects" value="rainbow"/>
      <inkml:brushProperty name="anchorX" value="-89403.40625"/>
      <inkml:brushProperty name="anchorY" value="-57920.92969"/>
      <inkml:brushProperty name="scaleFactor" value="0.5"/>
    </inkml:brush>
  </inkml:definitions>
  <inkml:trace contextRef="#ctx0" brushRef="#br0">1 1 24575,'0'28'0,"0"-12"0,0 7 0,0-11 0,0-3 0,0 7 0,0-7 0,0 8 0,0-7 0,0 7 0,0-8 0,0 8 0,0-8 0,0 8 0,0-8 0,0 8 0,0-3 0,0 4 0,0 0 0,0 0 0,0 0 0,0 6 0,0-9 0,0 7 0,0-8 0,0-1 0,0 0 0,0-5 0,0 0 0,0 0 0,0 1 0,0-1 0,0 0 0,0-4 0,0 0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6-07T14:13:48.172"/>
    </inkml:context>
    <inkml:brush xml:id="br0">
      <inkml:brushProperty name="width" value="0.1" units="cm"/>
      <inkml:brushProperty name="height" value="0.1" units="cm"/>
      <inkml:brushProperty name="color" value="#FF4E00"/>
      <inkml:brushProperty name="inkEffects" value="rainbow"/>
      <inkml:brushProperty name="anchorX" value="-107887.23438"/>
      <inkml:brushProperty name="anchorY" value="-68048.5625"/>
      <inkml:brushProperty name="scaleFactor" value="0.5"/>
    </inkml:brush>
  </inkml:definitions>
  <inkml:trace contextRef="#ctx0" brushRef="#br0">0 16 24575,'33'0'0,"-12"0"0,8 0 0,-16 0 0,0 0 0,0 0 0,1 0 0,3 0 0,-8 0 0,8 0 0,-8 0 0,4 0 0,0 0 0,-4 0 0,3 0 0,-3 0 0,-1 0 0,0 0 0,0 0 0,0 0 0,1 0 0,-1 0 0,0 0 0,0 0 0,0 0 0,0 0 0,0 0 0,0 0 0,0 0 0,0 0 0,0 0 0,1 0 0,-1 0 0,0 0 0,0-3 0,0 2 0,0-3 0,0 4 0,0-3 0,0 2 0,-4-3 0,0 4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6-07T14:13:49.546"/>
    </inkml:context>
    <inkml:brush xml:id="br0">
      <inkml:brushProperty name="width" value="0.1" units="cm"/>
      <inkml:brushProperty name="height" value="0.1" units="cm"/>
      <inkml:brushProperty name="color" value="#FF4E00"/>
      <inkml:brushProperty name="inkEffects" value="rainbow"/>
      <inkml:brushProperty name="anchorX" value="-126587.85938"/>
      <inkml:brushProperty name="anchorY" value="-77927.89844"/>
      <inkml:brushProperty name="scaleFactor" value="0.5"/>
    </inkml:brush>
  </inkml:definitions>
  <inkml:trace contextRef="#ctx0" brushRef="#br0">0 0 24575,'0'57'0,"0"-22"0,0 24 0,0-29 0,0 0 0,0 0 0,0-6 0,0 5 0,4-10 0,1 4 0,0-9 0,-1 3 0,0-3 0,-3 0 0,3 3 0,-4-4 0,0 1 0,4 3 0,-3-3 0,3 4 0,0-5 0,-3 4 0,2-3 0,1 0 0,-3 3 0,3-8 0,-4 3 0,0-3 0,0-1 0,3 0 0,-2 0 0,3 0 0,-4 0 0,0 1 0,0-1 0,0 0 0,0 0 0,0-4 0,0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6-07T13:59:44.488"/>
    </inkml:context>
    <inkml:brush xml:id="br0">
      <inkml:brushProperty name="width" value="0.1" units="cm"/>
      <inkml:brushProperty name="height" value="0.1" units="cm"/>
      <inkml:brushProperty name="color" value="#FF4E00"/>
      <inkml:brushProperty name="inkEffects" value="rainbow"/>
      <inkml:brushProperty name="anchorX" value="-18078.64844"/>
      <inkml:brushProperty name="anchorY" value="-22922.75586"/>
      <inkml:brushProperty name="scaleFactor" value="0.5"/>
    </inkml:brush>
  </inkml:definitions>
  <inkml:trace contextRef="#ctx0" brushRef="#br0">541 8 24575,'-12'-4'0,"0"1"0,4 3 0,-5 0 0,4 0 0,-8 0 0,3 0 0,-4 0 0,0 0 0,-1 0 0,1 0 0,0 0 0,0 0 0,4 0 0,-3 0 0,7 0 0,-7 0 0,8 0 0,-8 0 0,7 0 0,-7 0 0,3 0 0,-4 0 0,0 0 0,4 0 0,-3 0 0,3 0 0,0 0 0,2 0 0,4 0 0,-1 0 0,2 0 0,-2 0 0,1 0 0,0 0 0,0 0 0,-1 0 0,1 0 0,0 0 0,-1 0 0,1 0 0,0 0 0,4 3 0,1-2 0,3 3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6-07T13:59:46.732"/>
    </inkml:context>
    <inkml:brush xml:id="br0">
      <inkml:brushProperty name="width" value="0.1" units="cm"/>
      <inkml:brushProperty name="height" value="0.1" units="cm"/>
      <inkml:brushProperty name="color" value="#FF4E00"/>
      <inkml:brushProperty name="inkEffects" value="rainbow"/>
      <inkml:brushProperty name="anchorX" value="-26172.16992"/>
      <inkml:brushProperty name="anchorY" value="-33097.51563"/>
      <inkml:brushProperty name="scaleFactor" value="0.5"/>
    </inkml:brush>
  </inkml:definitions>
  <inkml:trace contextRef="#ctx0" brushRef="#br0">0 0 24575,'20'0'0,"-7"0"0,2 0 0,-7 0 0,0 4 0,-4 1 0,4-1 0,-4 3 0,4-6 0,-3 7 0,2-4 0,-3 4 0,4-3 0,0-2 0,0 1 0,0-3 0,1 2 0,-1 1 0,0 0 0,-4 4 0,-1-1 0,-3 1 0,0 0 0,0 0 0,0 1 0,0-1 0,0 0 0,0 0 0,0 0 0,0 0 0,0 0 0,0 0 0,0 0 0,-3 1 0,2-1 0,-3 0 0,0-4 0,3 4 0,-6-4 0,6 4 0,-6-3 0,6 2 0,-7-2 0,7 3 0,-6 0 0,6 0 0,-6 1 0,6-1 0,-7 0 0,7 0 0,-6-3 0,6 2 0,-6-2 0,2 2 0,-3 1 0,4 0 0,-3 0 0,6 0 0,-3 1 0,1-5 0,2 3 0,-3-2 0,7-1 0,2 0 0,2-4 0,2 0 0,-1 0 0,4 0 0,2 0 0,0 0 0,3 0 0,-8 0 0,8 0 0,-8 0 0,4 0 0,-1 0 0,-3 0 0,4 0 0,0 0 0,-4 0 0,4 0 0,-5 0 0,0 0 0,0 0 0,0 0 0,-3 0 0,-2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6-07T13:59:48.668"/>
    </inkml:context>
    <inkml:brush xml:id="br0">
      <inkml:brushProperty name="width" value="0.1" units="cm"/>
      <inkml:brushProperty name="height" value="0.1" units="cm"/>
      <inkml:brushProperty name="color" value="#FF4E00"/>
      <inkml:brushProperty name="inkEffects" value="rainbow"/>
      <inkml:brushProperty name="anchorX" value="-37733.63281"/>
      <inkml:brushProperty name="anchorY" value="-45946.21875"/>
      <inkml:brushProperty name="scaleFactor" value="0.5"/>
    </inkml:brush>
  </inkml:definitions>
  <inkml:trace contextRef="#ctx0" brushRef="#br0">1 1 24575,'27'0'0,"-12"0"0,8 0 0,-16 0 0,1 0 0,0 0 0,-1 0 0,1 0 0,-1 0 0,1 0 0,-1 0 0,1 0 0,-1 0 0,1 0 0,0 0 0,-4 0 0,-1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6-07T13:59:50.480"/>
    </inkml:context>
    <inkml:brush xml:id="br0">
      <inkml:brushProperty name="width" value="0.1" units="cm"/>
      <inkml:brushProperty name="height" value="0.1" units="cm"/>
      <inkml:brushProperty name="color" value="#FF4E00"/>
      <inkml:brushProperty name="inkEffects" value="rainbow"/>
      <inkml:brushProperty name="anchorX" value="-49822.81641"/>
      <inkml:brushProperty name="anchorY" value="-58590.78125"/>
      <inkml:brushProperty name="scaleFactor" value="0.5"/>
    </inkml:brush>
  </inkml:definitions>
  <inkml:trace contextRef="#ctx0" brushRef="#br0">0 0 24575,'0'49'0,"0"-18"0,0 7 0,0-20 0,0 0 0,0 0 0,0 0 0,0 0 0,0 0 0,0-4 0,0 3 0,4-3 0,-3 4 0,3-4 0,-4 3 0,4-8 0,-3 8 0,2-8 0,2 8 0,-4-8 0,3 8 0,-4-7 0,4 7 0,-3-8 0,6 4 0,-6-1 0,3-2 0,-4 2 0,3-4 0,-2 0 0,3 1 0,-4-1 0,0 0 0,0 0 0,0 0 0,3-3 0,-2-1 0,3-4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6-07T13:59:52.391"/>
    </inkml:context>
    <inkml:brush xml:id="br0">
      <inkml:brushProperty name="width" value="0.1" units="cm"/>
      <inkml:brushProperty name="height" value="0.1" units="cm"/>
      <inkml:brushProperty name="color" value="#FF4E00"/>
      <inkml:brushProperty name="inkEffects" value="rainbow"/>
      <inkml:brushProperty name="anchorX" value="-62137.35156"/>
      <inkml:brushProperty name="anchorY" value="-71500.38281"/>
      <inkml:brushProperty name="scaleFactor" value="0.5"/>
    </inkml:brush>
  </inkml:definitions>
  <inkml:trace contextRef="#ctx0" brushRef="#br0">0 1 24575,'0'25'0,"0"-10"0,0 4 0,0-11 0,0 5 0,0-4 0,0 8 0,0-3 0,0-1 0,0 4 0,0-3 0,0 0 0,0-2 0,0-3 0,0-1 0,0 0 0,0 0 0,0 0 0,0 0 0,0 0 0,0 0 0,0-7 0,0-2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6-07T13:59:54.244"/>
    </inkml:context>
    <inkml:brush xml:id="br0">
      <inkml:brushProperty name="width" value="0.1" units="cm"/>
      <inkml:brushProperty name="height" value="0.1" units="cm"/>
      <inkml:brushProperty name="color" value="#FF4E00"/>
      <inkml:brushProperty name="inkEffects" value="rainbow"/>
      <inkml:brushProperty name="anchorX" value="-75680.46094"/>
      <inkml:brushProperty name="anchorY" value="-84363.47656"/>
      <inkml:brushProperty name="scaleFactor" value="0.5"/>
    </inkml:brush>
  </inkml:definitions>
  <inkml:trace contextRef="#ctx0" brushRef="#br0">0 65 24575,'32'0'0,"-16"0"0,16 0 0,-23 0 0,4 0 0,-1 0 0,-2 0 0,2-4 0,-4 3 0,1-2 0,-1 3 0,0 0 0,0-4 0,0 3 0,5-3 0,-4 1 0,4 2 0,-1-3 0,-2 0 0,2 4 0,-4-4 0,0 4 0,1 0 0,-1 0 0,0 0 0,0 0 0,0 0 0,0 0 0,0 0 0,-4-4 0,3 3 0,-6-6 0,2 3 0,-3-4 0,0 4 0,0 1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6-07T13:59:56.529"/>
    </inkml:context>
    <inkml:brush xml:id="br0">
      <inkml:brushProperty name="width" value="0.1" units="cm"/>
      <inkml:brushProperty name="height" value="0.1" units="cm"/>
      <inkml:brushProperty name="color" value="#FF4E00"/>
      <inkml:brushProperty name="inkEffects" value="rainbow"/>
      <inkml:brushProperty name="anchorX" value="-89373.89063"/>
      <inkml:brushProperty name="anchorY" value="-97055.16406"/>
      <inkml:brushProperty name="scaleFactor" value="0.5"/>
    </inkml:brush>
  </inkml:definitions>
  <inkml:trace contextRef="#ctx0" brushRef="#br0">1 1 24575,'27'0'0,"-11"0"0,7 0 0,-10 0 0,-4 0 0,4 0 0,-5 0 0,0 0 0,4 4 0,-2 0 0,2 5 0,-4-5 0,1 4 0,-1-8 0,-4 8 0,4-4 0,-7 4 0,2 0 0,-3 0 0,0 0 0,0 0 0,0 0 0,0 0 0,0 0 0,0 0 0,-3-4 0,-2 3 0,-3-6 0,-1 6 0,1-2 0,0-1 0,-1 4 0,1-4 0,0 4 0,0 0 0,0-4 0,4 3 0,4-6 0,4 3 0,4-4 0,5 0 0,-4 0 0,8 0 0,-8 0 0,4 0 0,-5 0 0,0 0 0,0 0 0,0 0 0,1 0 0,-1 0 0,0 0 0,0 0 0,0 0 0,0 0 0,0 0 0,-4 4 0,-1 0 0,-3 4 0,0 1 0,0-1 0,0 0 0,0 0 0,0 0 0,0 1 0,0-1 0,0 0 0,0 0 0,0 0 0,0 0 0,0 0 0,0 1 0,0-2 0,-3 1 0,-2 1 0,-3-1 0,0 0 0,0 0 0,-1 0 0,1 0 0,0 0 0,3 1 0,-2-1 0,2 0 0,-3 0 0,0 0 0,-1 0 0,1 1 0,0-1 0,-1 0 0,1 0 0,0 0 0,-1-3 0,1-1 0,0-1 0,0-2 0,-1 3 0,1-4 0,0 0 0,0 0 0,0 0 0,0 0 0,4 0 0,0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9C1E48-C137-654D-9469-756010D9D5D3}" type="datetimeFigureOut">
              <a:rPr lang="en-US" smtClean="0"/>
              <a:t>6/8/21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C54C82-ACFC-A14B-8B9F-629221ED2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027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C54C82-ACFC-A14B-8B9F-629221ED2C3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5120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B338FFDD-CAC6-498E-9D57-B995C475A08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72A450-91DE-40F2-8B4C-8449C8D0178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635263-09A9-4F90-AEB3-BC5C4819709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F5EAB2-7F15-4322-8D25-7F92737978E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4B891A-83F3-4DE3-AD8E-9467310E467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DA69CE-D1B4-44BE-AB70-239CF8AF54E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56B7E1-4429-4070-89DC-351306A9126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411C75-5903-4C13-B294-0E49C39FE4A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653822-A42A-42F9-BCE7-9BE970B5B7F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FEE900-12C8-4A06-A0E0-68A1A5C2BE5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2AE5E0-298C-436F-B076-672BDDA6D27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pPr>
              <a:defRPr/>
            </a:pPr>
            <a:fld id="{B6E6163C-4AF6-41D6-BF30-B140DD0C717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13" Type="http://schemas.openxmlformats.org/officeDocument/2006/relationships/image" Target="../media/image7.png"/><Relationship Id="rId18" Type="http://schemas.openxmlformats.org/officeDocument/2006/relationships/customXml" Target="../ink/ink9.xml"/><Relationship Id="rId3" Type="http://schemas.openxmlformats.org/officeDocument/2006/relationships/image" Target="../media/image2.png"/><Relationship Id="rId21" Type="http://schemas.openxmlformats.org/officeDocument/2006/relationships/image" Target="../media/image11.png"/><Relationship Id="rId7" Type="http://schemas.openxmlformats.org/officeDocument/2006/relationships/image" Target="../media/image4.png"/><Relationship Id="rId12" Type="http://schemas.openxmlformats.org/officeDocument/2006/relationships/customXml" Target="../ink/ink6.xml"/><Relationship Id="rId17" Type="http://schemas.openxmlformats.org/officeDocument/2006/relationships/image" Target="../media/image9.png"/><Relationship Id="rId25" Type="http://schemas.openxmlformats.org/officeDocument/2006/relationships/image" Target="../media/image13.png"/><Relationship Id="rId2" Type="http://schemas.openxmlformats.org/officeDocument/2006/relationships/customXml" Target="../ink/ink1.xml"/><Relationship Id="rId16" Type="http://schemas.openxmlformats.org/officeDocument/2006/relationships/customXml" Target="../ink/ink8.xml"/><Relationship Id="rId20" Type="http://schemas.openxmlformats.org/officeDocument/2006/relationships/customXml" Target="../ink/ink10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11" Type="http://schemas.openxmlformats.org/officeDocument/2006/relationships/image" Target="../media/image6.png"/><Relationship Id="rId24" Type="http://schemas.openxmlformats.org/officeDocument/2006/relationships/customXml" Target="../ink/ink12.xml"/><Relationship Id="rId5" Type="http://schemas.openxmlformats.org/officeDocument/2006/relationships/image" Target="../media/image3.png"/><Relationship Id="rId15" Type="http://schemas.openxmlformats.org/officeDocument/2006/relationships/image" Target="../media/image8.png"/><Relationship Id="rId23" Type="http://schemas.openxmlformats.org/officeDocument/2006/relationships/image" Target="../media/image12.png"/><Relationship Id="rId10" Type="http://schemas.openxmlformats.org/officeDocument/2006/relationships/customXml" Target="../ink/ink5.xml"/><Relationship Id="rId19" Type="http://schemas.openxmlformats.org/officeDocument/2006/relationships/image" Target="../media/image10.png"/><Relationship Id="rId4" Type="http://schemas.openxmlformats.org/officeDocument/2006/relationships/customXml" Target="../ink/ink2.xml"/><Relationship Id="rId9" Type="http://schemas.openxmlformats.org/officeDocument/2006/relationships/image" Target="../media/image5.png"/><Relationship Id="rId14" Type="http://schemas.openxmlformats.org/officeDocument/2006/relationships/customXml" Target="../ink/ink7.xml"/><Relationship Id="rId22" Type="http://schemas.openxmlformats.org/officeDocument/2006/relationships/customXml" Target="../ink/ink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ustomXml" Target="../ink/ink16.xml"/><Relationship Id="rId13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18.png"/><Relationship Id="rId12" Type="http://schemas.openxmlformats.org/officeDocument/2006/relationships/customXml" Target="../ink/ink18.xml"/><Relationship Id="rId17" Type="http://schemas.openxmlformats.org/officeDocument/2006/relationships/image" Target="../media/image23.png"/><Relationship Id="rId2" Type="http://schemas.openxmlformats.org/officeDocument/2006/relationships/customXml" Target="../ink/ink13.xml"/><Relationship Id="rId16" Type="http://schemas.openxmlformats.org/officeDocument/2006/relationships/customXml" Target="../ink/ink20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5.xml"/><Relationship Id="rId11" Type="http://schemas.openxmlformats.org/officeDocument/2006/relationships/image" Target="../media/image20.png"/><Relationship Id="rId5" Type="http://schemas.openxmlformats.org/officeDocument/2006/relationships/image" Target="../media/image17.png"/><Relationship Id="rId15" Type="http://schemas.openxmlformats.org/officeDocument/2006/relationships/image" Target="../media/image22.png"/><Relationship Id="rId10" Type="http://schemas.openxmlformats.org/officeDocument/2006/relationships/customXml" Target="../ink/ink17.xml"/><Relationship Id="rId4" Type="http://schemas.openxmlformats.org/officeDocument/2006/relationships/customXml" Target="../ink/ink14.xml"/><Relationship Id="rId9" Type="http://schemas.openxmlformats.org/officeDocument/2006/relationships/image" Target="../media/image19.png"/><Relationship Id="rId14" Type="http://schemas.openxmlformats.org/officeDocument/2006/relationships/customXml" Target="../ink/ink19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13" Type="http://schemas.openxmlformats.org/officeDocument/2006/relationships/customXml" Target="../ink/ink26.xml"/><Relationship Id="rId3" Type="http://schemas.openxmlformats.org/officeDocument/2006/relationships/customXml" Target="../ink/ink21.xml"/><Relationship Id="rId7" Type="http://schemas.openxmlformats.org/officeDocument/2006/relationships/customXml" Target="../ink/ink23.xml"/><Relationship Id="rId12" Type="http://schemas.openxmlformats.org/officeDocument/2006/relationships/image" Target="../media/image28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11" Type="http://schemas.openxmlformats.org/officeDocument/2006/relationships/customXml" Target="../ink/ink25.xml"/><Relationship Id="rId5" Type="http://schemas.openxmlformats.org/officeDocument/2006/relationships/customXml" Target="../ink/ink22.xml"/><Relationship Id="rId15" Type="http://schemas.openxmlformats.org/officeDocument/2006/relationships/customXml" Target="../ink/ink27.xml"/><Relationship Id="rId10" Type="http://schemas.openxmlformats.org/officeDocument/2006/relationships/image" Target="../media/image27.png"/><Relationship Id="rId4" Type="http://schemas.openxmlformats.org/officeDocument/2006/relationships/image" Target="../media/image24.png"/><Relationship Id="rId9" Type="http://schemas.openxmlformats.org/officeDocument/2006/relationships/customXml" Target="../ink/ink24.xml"/><Relationship Id="rId14" Type="http://schemas.openxmlformats.org/officeDocument/2006/relationships/image" Target="../media/image2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Redox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Bromfield Honors Chemistry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/>
              <a:t>More about redox reactions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Oxidizing agent = the substance that gets reduced</a:t>
            </a:r>
          </a:p>
          <a:p>
            <a:pPr eaLnBrk="1" hangingPunct="1">
              <a:defRPr/>
            </a:pPr>
            <a:r>
              <a:rPr lang="en-US" dirty="0"/>
              <a:t>Reducing agent = the substance that gets oxidized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Identify the oxidizing agent.  Identify the reducing agent.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2667000"/>
            <a:ext cx="6777317" cy="3508977"/>
          </a:xfrm>
        </p:spPr>
        <p:txBody>
          <a:bodyPr/>
          <a:lstStyle/>
          <a:p>
            <a:pPr marL="68580" indent="0">
              <a:buNone/>
            </a:pPr>
            <a:r>
              <a:rPr lang="en-US" dirty="0"/>
              <a:t>2Na + Br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⟶ 2 </a:t>
            </a:r>
            <a:r>
              <a:rPr lang="en-US" dirty="0" err="1">
                <a:sym typeface="Wingdings" pitchFamily="2" charset="2"/>
              </a:rPr>
              <a:t>NaBr</a:t>
            </a:r>
            <a:endParaRPr lang="en-US" dirty="0">
              <a:sym typeface="Wingdings" pitchFamily="2" charset="2"/>
            </a:endParaRPr>
          </a:p>
          <a:p>
            <a:endParaRPr lang="en-US" dirty="0">
              <a:sym typeface="Wingdings" pitchFamily="2" charset="2"/>
            </a:endParaRPr>
          </a:p>
          <a:p>
            <a:endParaRPr lang="en-US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5393607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Identify the oxidizing agent.  Identify the reducing agent.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0" y="2332789"/>
            <a:ext cx="6777317" cy="3508977"/>
          </a:xfrm>
        </p:spPr>
        <p:txBody>
          <a:bodyPr/>
          <a:lstStyle/>
          <a:p>
            <a:endParaRPr lang="en-US" dirty="0">
              <a:sym typeface="Wingdings" pitchFamily="2" charset="2"/>
            </a:endParaRPr>
          </a:p>
          <a:p>
            <a:pPr marL="68580" indent="0">
              <a:buNone/>
            </a:pPr>
            <a:r>
              <a:rPr lang="en-US" dirty="0">
                <a:sym typeface="Wingdings" pitchFamily="2" charset="2"/>
              </a:rPr>
              <a:t>N</a:t>
            </a:r>
            <a:r>
              <a:rPr lang="en-US" baseline="-25000" dirty="0">
                <a:sym typeface="Wingdings" pitchFamily="2" charset="2"/>
              </a:rPr>
              <a:t>2</a:t>
            </a:r>
            <a:r>
              <a:rPr lang="en-US" dirty="0">
                <a:sym typeface="Wingdings" pitchFamily="2" charset="2"/>
              </a:rPr>
              <a:t> + 3 H</a:t>
            </a:r>
            <a:r>
              <a:rPr lang="en-US" baseline="-25000" dirty="0">
                <a:sym typeface="Wingdings" pitchFamily="2" charset="2"/>
              </a:rPr>
              <a:t>2</a:t>
            </a:r>
            <a:r>
              <a:rPr lang="en-US" dirty="0">
                <a:sym typeface="Wingdings" pitchFamily="2" charset="2"/>
              </a:rPr>
              <a:t> ⟶ 2 NH</a:t>
            </a:r>
            <a:r>
              <a:rPr lang="en-US" baseline="-25000" dirty="0">
                <a:sym typeface="Wingdings" pitchFamily="2" charset="2"/>
              </a:rPr>
              <a:t>3</a:t>
            </a:r>
          </a:p>
          <a:p>
            <a:pPr marL="68580" indent="0">
              <a:buNone/>
            </a:pPr>
            <a:endParaRPr lang="en-US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2845163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Identify the oxidizing agent.  Identify the reducing agent.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2321359"/>
            <a:ext cx="6777317" cy="3508977"/>
          </a:xfrm>
        </p:spPr>
        <p:txBody>
          <a:bodyPr/>
          <a:lstStyle/>
          <a:p>
            <a:pPr marL="68580" indent="0">
              <a:buNone/>
            </a:pPr>
            <a:endParaRPr lang="en-US" dirty="0">
              <a:sym typeface="Wingdings" pitchFamily="2" charset="2"/>
            </a:endParaRPr>
          </a:p>
          <a:p>
            <a:pPr marL="68580" indent="0">
              <a:buNone/>
            </a:pPr>
            <a:r>
              <a:rPr lang="en-US" dirty="0">
                <a:sym typeface="Wingdings" pitchFamily="2" charset="2"/>
              </a:rPr>
              <a:t>Mg + CuSO</a:t>
            </a:r>
            <a:r>
              <a:rPr lang="en-US" baseline="-25000" dirty="0">
                <a:sym typeface="Wingdings" pitchFamily="2" charset="2"/>
              </a:rPr>
              <a:t>4</a:t>
            </a:r>
            <a:r>
              <a:rPr lang="en-US" dirty="0">
                <a:sym typeface="Wingdings" pitchFamily="2" charset="2"/>
              </a:rPr>
              <a:t> ⟶ MgSO</a:t>
            </a:r>
            <a:r>
              <a:rPr lang="en-US" baseline="-25000" dirty="0">
                <a:sym typeface="Wingdings" pitchFamily="2" charset="2"/>
              </a:rPr>
              <a:t>4</a:t>
            </a:r>
            <a:r>
              <a:rPr lang="en-US" dirty="0">
                <a:sym typeface="Wingdings" pitchFamily="2" charset="2"/>
              </a:rPr>
              <a:t> + Cu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038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Redox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In a redox reaction, oxidation numbers change.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DDDEC4F-DAA9-A74E-99A1-865B56CC7688}"/>
              </a:ext>
            </a:extLst>
          </p:cNvPr>
          <p:cNvSpPr txBox="1"/>
          <p:nvPr/>
        </p:nvSpPr>
        <p:spPr>
          <a:xfrm>
            <a:off x="2186109" y="4013149"/>
            <a:ext cx="40895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Al + CuCl</a:t>
            </a:r>
            <a:r>
              <a:rPr lang="en-US" sz="2800" baseline="-25000" dirty="0"/>
              <a:t>2</a:t>
            </a:r>
            <a:r>
              <a:rPr lang="en-US" sz="2800" dirty="0"/>
              <a:t> </a:t>
            </a:r>
            <a:r>
              <a:rPr lang="en-US" sz="2800" dirty="0">
                <a:sym typeface="Wingdings" pitchFamily="2" charset="2"/>
              </a:rPr>
              <a:t>⟶</a:t>
            </a:r>
            <a:r>
              <a:rPr lang="en-US" sz="2800" dirty="0"/>
              <a:t> AlCl</a:t>
            </a:r>
            <a:r>
              <a:rPr lang="en-US" sz="2800" baseline="-25000" dirty="0"/>
              <a:t>3</a:t>
            </a:r>
            <a:r>
              <a:rPr lang="en-US" sz="2800" dirty="0"/>
              <a:t> + Cu</a:t>
            </a:r>
          </a:p>
        </p:txBody>
      </p:sp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AE95D189-4106-5A46-A3E2-611DEE14E4A1}"/>
                  </a:ext>
                </a:extLst>
              </p14:cNvPr>
              <p14:cNvContentPartPr/>
              <p14:nvPr/>
            </p14:nvContentPartPr>
            <p14:xfrm>
              <a:off x="2357056" y="3878003"/>
              <a:ext cx="131760" cy="10800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AE95D189-4106-5A46-A3E2-611DEE14E4A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339416" y="3860363"/>
                <a:ext cx="167400" cy="143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4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0BC77874-FC5E-AB41-B340-EE267DDA1924}"/>
                  </a:ext>
                </a:extLst>
              </p14:cNvPr>
              <p14:cNvContentPartPr/>
              <p14:nvPr/>
            </p14:nvContentPartPr>
            <p14:xfrm>
              <a:off x="3185196" y="3883035"/>
              <a:ext cx="18720" cy="15588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0BC77874-FC5E-AB41-B340-EE267DDA192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167556" y="3865395"/>
                <a:ext cx="54360" cy="191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6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939FA184-045F-C44C-8011-FEB80D2B3227}"/>
                  </a:ext>
                </a:extLst>
              </p14:cNvPr>
              <p14:cNvContentPartPr/>
              <p14:nvPr/>
            </p14:nvContentPartPr>
            <p14:xfrm>
              <a:off x="3070716" y="3939915"/>
              <a:ext cx="194760" cy="324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939FA184-045F-C44C-8011-FEB80D2B3227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053076" y="3922275"/>
                <a:ext cx="230400" cy="38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8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686AB2E5-7BBB-454C-A518-288A8DB25CEB}"/>
                  </a:ext>
                </a:extLst>
              </p14:cNvPr>
              <p14:cNvContentPartPr/>
              <p14:nvPr/>
            </p14:nvContentPartPr>
            <p14:xfrm>
              <a:off x="3297156" y="3851355"/>
              <a:ext cx="108000" cy="14004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686AB2E5-7BBB-454C-A518-288A8DB25CEB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279156" y="3833355"/>
                <a:ext cx="143640" cy="175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10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748E8C75-2CEC-C442-A0E2-36982BFA9F1D}"/>
                  </a:ext>
                </a:extLst>
              </p14:cNvPr>
              <p14:cNvContentPartPr/>
              <p14:nvPr/>
            </p14:nvContentPartPr>
            <p14:xfrm>
              <a:off x="3601733" y="3937302"/>
              <a:ext cx="59400" cy="36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748E8C75-2CEC-C442-A0E2-36982BFA9F1D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3584093" y="3919662"/>
                <a:ext cx="9504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12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8112E714-8C70-5948-83D4-C9D0F78B890C}"/>
                  </a:ext>
                </a:extLst>
              </p14:cNvPr>
              <p14:cNvContentPartPr/>
              <p14:nvPr/>
            </p14:nvContentPartPr>
            <p14:xfrm>
              <a:off x="3720533" y="3836142"/>
              <a:ext cx="21600" cy="19692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8112E714-8C70-5948-83D4-C9D0F78B890C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3702533" y="3818142"/>
                <a:ext cx="57240" cy="232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14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F6791FD9-9E01-7447-86ED-C5345BFC05F5}"/>
                  </a:ext>
                </a:extLst>
              </p14:cNvPr>
              <p14:cNvContentPartPr/>
              <p14:nvPr/>
            </p14:nvContentPartPr>
            <p14:xfrm>
              <a:off x="4561181" y="3895479"/>
              <a:ext cx="360" cy="92520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F6791FD9-9E01-7447-86ED-C5345BFC05F5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4543181" y="3877839"/>
                <a:ext cx="36000" cy="128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16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B06DB262-E252-C54E-A4D0-0EA46D194B91}"/>
                  </a:ext>
                </a:extLst>
              </p14:cNvPr>
              <p14:cNvContentPartPr/>
              <p14:nvPr/>
            </p14:nvContentPartPr>
            <p14:xfrm>
              <a:off x="4492061" y="3925719"/>
              <a:ext cx="123480" cy="23400"/>
            </p14:xfrm>
          </p:contentPart>
        </mc:Choice>
        <mc:Fallback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B06DB262-E252-C54E-A4D0-0EA46D194B91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4474061" y="3908079"/>
                <a:ext cx="159120" cy="59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18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AE18E679-5509-8649-B0B2-D93F22D70405}"/>
                  </a:ext>
                </a:extLst>
              </p14:cNvPr>
              <p14:cNvContentPartPr/>
              <p14:nvPr/>
            </p14:nvContentPartPr>
            <p14:xfrm>
              <a:off x="4634981" y="3843999"/>
              <a:ext cx="99720" cy="175680"/>
            </p14:xfrm>
          </p:contentPart>
        </mc:Choice>
        <mc:Fallback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AE18E679-5509-8649-B0B2-D93F22D70405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4617341" y="3826359"/>
                <a:ext cx="135360" cy="211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20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D31CA6BF-A06C-104D-8BF9-916D43E1330A}"/>
                  </a:ext>
                </a:extLst>
              </p14:cNvPr>
              <p14:cNvContentPartPr/>
              <p14:nvPr/>
            </p14:nvContentPartPr>
            <p14:xfrm>
              <a:off x="4944757" y="3891756"/>
              <a:ext cx="53280" cy="6480"/>
            </p14:xfrm>
          </p:contentPart>
        </mc:Choice>
        <mc:Fallback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D31CA6BF-A06C-104D-8BF9-916D43E1330A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4926757" y="3873756"/>
                <a:ext cx="88920" cy="42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22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475584E0-6B2D-624B-BBC7-2BADF81BA5FA}"/>
                  </a:ext>
                </a:extLst>
              </p14:cNvPr>
              <p14:cNvContentPartPr/>
              <p14:nvPr/>
            </p14:nvContentPartPr>
            <p14:xfrm>
              <a:off x="5067877" y="3806436"/>
              <a:ext cx="9360" cy="202680"/>
            </p14:xfrm>
          </p:contentPart>
        </mc:Choice>
        <mc:Fallback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475584E0-6B2D-624B-BBC7-2BADF81BA5FA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5049877" y="3788796"/>
                <a:ext cx="45000" cy="238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24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6CDF723E-8EA6-C344-AA6A-6F04505075A7}"/>
                  </a:ext>
                </a:extLst>
              </p14:cNvPr>
              <p14:cNvContentPartPr/>
              <p14:nvPr/>
            </p14:nvContentPartPr>
            <p14:xfrm>
              <a:off x="5846034" y="3883500"/>
              <a:ext cx="119880" cy="160200"/>
            </p14:xfrm>
          </p:contentPart>
        </mc:Choice>
        <mc:Fallback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6CDF723E-8EA6-C344-AA6A-6F04505075A7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5828394" y="3865500"/>
                <a:ext cx="155520" cy="195840"/>
              </a:xfrm>
              <a:prstGeom prst="rect">
                <a:avLst/>
              </a:prstGeom>
            </p:spPr>
          </p:pic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8E4466E9-A4A7-C040-A03A-D3406A09B5B4}"/>
              </a:ext>
            </a:extLst>
          </p:cNvPr>
          <p:cNvSpPr txBox="1"/>
          <p:nvPr/>
        </p:nvSpPr>
        <p:spPr>
          <a:xfrm>
            <a:off x="8686800" y="152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644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Oxidation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Oxidation = loss of electrons</a:t>
            </a:r>
          </a:p>
          <a:p>
            <a:pPr eaLnBrk="1" hangingPunct="1">
              <a:defRPr/>
            </a:pPr>
            <a:r>
              <a:rPr lang="en-US" dirty="0"/>
              <a:t>In oxidation, the oxidation number increases</a:t>
            </a:r>
          </a:p>
          <a:p>
            <a:pPr eaLnBrk="1" hangingPunct="1">
              <a:defRPr/>
            </a:pPr>
            <a:r>
              <a:rPr lang="en-US" dirty="0"/>
              <a:t>Oxidation half reactions:</a:t>
            </a:r>
          </a:p>
          <a:p>
            <a:pPr lvl="1">
              <a:defRPr/>
            </a:pPr>
            <a:r>
              <a:rPr lang="en-US" dirty="0"/>
              <a:t>Electrons as PRODUCTS</a:t>
            </a:r>
          </a:p>
          <a:p>
            <a:pPr lvl="1" eaLnBrk="1" hangingPunct="1">
              <a:defRPr/>
            </a:pPr>
            <a:r>
              <a:rPr lang="en-US" dirty="0"/>
              <a:t>Na </a:t>
            </a:r>
            <a:r>
              <a:rPr lang="en-US" dirty="0">
                <a:sym typeface="Wingdings" pitchFamily="2" charset="2"/>
              </a:rPr>
              <a:t>⟶ Na</a:t>
            </a:r>
            <a:r>
              <a:rPr lang="en-US" baseline="30000" dirty="0">
                <a:sym typeface="Wingdings" pitchFamily="2" charset="2"/>
              </a:rPr>
              <a:t>+</a:t>
            </a:r>
            <a:r>
              <a:rPr lang="en-US" dirty="0">
                <a:sym typeface="Wingdings" pitchFamily="2" charset="2"/>
              </a:rPr>
              <a:t> + e</a:t>
            </a:r>
            <a:r>
              <a:rPr lang="en-US" baseline="30000" dirty="0">
                <a:sym typeface="Wingdings" pitchFamily="2" charset="2"/>
              </a:rPr>
              <a:t>-</a:t>
            </a:r>
          </a:p>
          <a:p>
            <a:pPr lvl="1">
              <a:defRPr/>
            </a:pPr>
            <a:r>
              <a:rPr lang="en-US" dirty="0">
                <a:sym typeface="Wingdings" pitchFamily="2" charset="2"/>
              </a:rPr>
              <a:t>Mg ⟶ Mg</a:t>
            </a:r>
            <a:r>
              <a:rPr lang="en-US" baseline="30000" dirty="0">
                <a:sym typeface="Wingdings" pitchFamily="2" charset="2"/>
              </a:rPr>
              <a:t>2+</a:t>
            </a:r>
            <a:r>
              <a:rPr lang="en-US" dirty="0">
                <a:sym typeface="Wingdings" pitchFamily="2" charset="2"/>
              </a:rPr>
              <a:t> + 2e</a:t>
            </a:r>
            <a:r>
              <a:rPr lang="en-US" baseline="30000" dirty="0">
                <a:sym typeface="Wingdings" pitchFamily="2" charset="2"/>
              </a:rPr>
              <a:t>-</a:t>
            </a:r>
            <a:endParaRPr lang="en-US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Reduction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Reduction = gain of electrons</a:t>
            </a:r>
          </a:p>
          <a:p>
            <a:pPr eaLnBrk="1" hangingPunct="1">
              <a:defRPr/>
            </a:pPr>
            <a:r>
              <a:rPr lang="en-US" dirty="0"/>
              <a:t>In reduction, the oxidation number decreases</a:t>
            </a:r>
          </a:p>
          <a:p>
            <a:pPr eaLnBrk="1" hangingPunct="1">
              <a:defRPr/>
            </a:pPr>
            <a:r>
              <a:rPr lang="en-US" dirty="0"/>
              <a:t>Reduction half reactions:  electron(s) as a reactant</a:t>
            </a:r>
          </a:p>
          <a:p>
            <a:pPr lvl="1">
              <a:defRPr/>
            </a:pPr>
            <a:r>
              <a:rPr lang="en-US" dirty="0"/>
              <a:t>Fe</a:t>
            </a:r>
            <a:r>
              <a:rPr lang="en-US" baseline="30000" dirty="0"/>
              <a:t>3+</a:t>
            </a:r>
            <a:r>
              <a:rPr lang="en-US" dirty="0"/>
              <a:t> + 3e</a:t>
            </a:r>
            <a:r>
              <a:rPr lang="en-US" baseline="30000" dirty="0"/>
              <a:t>-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⟶ Fe</a:t>
            </a:r>
          </a:p>
          <a:p>
            <a:pPr lvl="1">
              <a:defRPr/>
            </a:pPr>
            <a:r>
              <a:rPr lang="en-US" dirty="0">
                <a:sym typeface="Wingdings" pitchFamily="2" charset="2"/>
              </a:rPr>
              <a:t>F</a:t>
            </a:r>
            <a:r>
              <a:rPr lang="en-US" baseline="-25000" dirty="0">
                <a:sym typeface="Wingdings" pitchFamily="2" charset="2"/>
              </a:rPr>
              <a:t>2</a:t>
            </a:r>
            <a:r>
              <a:rPr lang="en-US" dirty="0">
                <a:sym typeface="Wingdings" pitchFamily="2" charset="2"/>
              </a:rPr>
              <a:t> + 2e</a:t>
            </a:r>
            <a:r>
              <a:rPr lang="en-US" baseline="30000" dirty="0">
                <a:sym typeface="Wingdings" pitchFamily="2" charset="2"/>
              </a:rPr>
              <a:t>-</a:t>
            </a:r>
            <a:r>
              <a:rPr lang="en-US" dirty="0">
                <a:sym typeface="Wingdings" pitchFamily="2" charset="2"/>
              </a:rPr>
              <a:t> ⟶ 2F</a:t>
            </a:r>
            <a:r>
              <a:rPr lang="en-US" baseline="30000" dirty="0">
                <a:sym typeface="Wingdings" pitchFamily="2" charset="2"/>
              </a:rPr>
              <a:t>-</a:t>
            </a:r>
          </a:p>
          <a:p>
            <a:pPr lvl="1" eaLnBrk="1" hangingPunct="1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Redox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Oxidation can’t occur without reduction!</a:t>
            </a:r>
          </a:p>
          <a:p>
            <a:pPr eaLnBrk="1" hangingPunct="1">
              <a:defRPr/>
            </a:pPr>
            <a:r>
              <a:rPr lang="en-US" dirty="0"/>
              <a:t>The number of electrons lost must equal the number of electrons gained.</a:t>
            </a:r>
          </a:p>
          <a:p>
            <a:pPr lvl="1">
              <a:defRPr/>
            </a:pPr>
            <a:r>
              <a:rPr lang="en-US" dirty="0"/>
              <a:t>Half–reactions make it easier to keep track of what is happening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Mnemonics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LEO the lion says GER</a:t>
            </a:r>
          </a:p>
          <a:p>
            <a:pPr eaLnBrk="1" hangingPunct="1">
              <a:defRPr/>
            </a:pPr>
            <a:r>
              <a:rPr lang="en-US" dirty="0"/>
              <a:t>OIL RIG</a:t>
            </a:r>
          </a:p>
        </p:txBody>
      </p:sp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341" y="1905000"/>
            <a:ext cx="2348468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6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200400"/>
            <a:ext cx="3352800" cy="3249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is oxidized?  What is reduced?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2941" y="3003985"/>
            <a:ext cx="6777317" cy="3508977"/>
          </a:xfrm>
        </p:spPr>
        <p:txBody>
          <a:bodyPr/>
          <a:lstStyle/>
          <a:p>
            <a:pPr marL="68580" indent="0">
              <a:buNone/>
            </a:pPr>
            <a:r>
              <a:rPr lang="en-US" sz="3600" dirty="0"/>
              <a:t>2Na + Br</a:t>
            </a:r>
            <a:r>
              <a:rPr lang="en-US" sz="3600" baseline="-25000" dirty="0"/>
              <a:t>2</a:t>
            </a:r>
            <a:r>
              <a:rPr lang="en-US" sz="3600" dirty="0"/>
              <a:t> </a:t>
            </a:r>
            <a:r>
              <a:rPr lang="en-US" sz="3600" dirty="0">
                <a:sym typeface="Wingdings" pitchFamily="2" charset="2"/>
              </a:rPr>
              <a:t>⟶ 2 </a:t>
            </a:r>
            <a:r>
              <a:rPr lang="en-US" sz="3600" dirty="0" err="1">
                <a:sym typeface="Wingdings" pitchFamily="2" charset="2"/>
              </a:rPr>
              <a:t>NaBr</a:t>
            </a:r>
            <a:endParaRPr lang="en-US" sz="3600" dirty="0">
              <a:sym typeface="Wingdings" pitchFamily="2" charset="2"/>
            </a:endParaRPr>
          </a:p>
          <a:p>
            <a:endParaRPr lang="en-US" dirty="0">
              <a:sym typeface="Wingdings" pitchFamily="2" charset="2"/>
            </a:endParaRPr>
          </a:p>
        </p:txBody>
      </p:sp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D50ECB0C-B867-0140-B33B-2C893B79D828}"/>
                  </a:ext>
                </a:extLst>
              </p14:cNvPr>
              <p14:cNvContentPartPr/>
              <p14:nvPr/>
            </p14:nvContentPartPr>
            <p14:xfrm>
              <a:off x="2407500" y="2757636"/>
              <a:ext cx="189720" cy="18360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D50ECB0C-B867-0140-B33B-2C893B79D82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389860" y="2739996"/>
                <a:ext cx="225360" cy="219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4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F834C100-4AF2-B94D-9F76-697A0AFB7C54}"/>
                  </a:ext>
                </a:extLst>
              </p14:cNvPr>
              <p14:cNvContentPartPr/>
              <p14:nvPr/>
            </p14:nvContentPartPr>
            <p14:xfrm>
              <a:off x="3505200" y="2806045"/>
              <a:ext cx="158400" cy="14508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F834C100-4AF2-B94D-9F76-697A0AFB7C5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487200" y="2788405"/>
                <a:ext cx="194040" cy="180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6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637EE3C1-419F-2D43-A1EE-5ACEFE9D0954}"/>
                  </a:ext>
                </a:extLst>
              </p14:cNvPr>
              <p14:cNvContentPartPr/>
              <p14:nvPr/>
            </p14:nvContentPartPr>
            <p14:xfrm>
              <a:off x="5181600" y="2870665"/>
              <a:ext cx="5760" cy="16092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637EE3C1-419F-2D43-A1EE-5ACEFE9D0954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163600" y="2852665"/>
                <a:ext cx="41400" cy="196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8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FEDD2305-D0E9-B545-88E0-B4B31B5DC529}"/>
                  </a:ext>
                </a:extLst>
              </p14:cNvPr>
              <p14:cNvContentPartPr/>
              <p14:nvPr/>
            </p14:nvContentPartPr>
            <p14:xfrm>
              <a:off x="5095200" y="2909545"/>
              <a:ext cx="174960" cy="2952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FEDD2305-D0E9-B545-88E0-B4B31B5DC529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077560" y="2891905"/>
                <a:ext cx="210600" cy="65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10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F4A42D90-F417-764A-BB4D-522785584FA6}"/>
                  </a:ext>
                </a:extLst>
              </p14:cNvPr>
              <p14:cNvContentPartPr/>
              <p14:nvPr/>
            </p14:nvContentPartPr>
            <p14:xfrm>
              <a:off x="5359800" y="2838985"/>
              <a:ext cx="2880" cy="20484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F4A42D90-F417-764A-BB4D-522785584FA6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5342160" y="2821345"/>
                <a:ext cx="38520" cy="240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12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7734FA8C-D5BF-EA4D-83A5-84BC0266AC47}"/>
                  </a:ext>
                </a:extLst>
              </p14:cNvPr>
              <p14:cNvContentPartPr/>
              <p14:nvPr/>
            </p14:nvContentPartPr>
            <p14:xfrm>
              <a:off x="5867400" y="2951125"/>
              <a:ext cx="152640" cy="14760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7734FA8C-D5BF-EA4D-83A5-84BC0266AC47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5849400" y="2933125"/>
                <a:ext cx="188280" cy="50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14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61B5B158-C760-0345-9CAB-EC25EA3ECE44}"/>
                  </a:ext>
                </a:extLst>
              </p14:cNvPr>
              <p14:cNvContentPartPr/>
              <p14:nvPr/>
            </p14:nvContentPartPr>
            <p14:xfrm>
              <a:off x="6129840" y="2866165"/>
              <a:ext cx="360" cy="269640"/>
            </p14:xfrm>
          </p:contentPart>
        </mc:Choice>
        <mc:Fallback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61B5B158-C760-0345-9CAB-EC25EA3ECE44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6111840" y="2848165"/>
                <a:ext cx="36000" cy="305280"/>
              </a:xfrm>
              <a:prstGeom prst="rect">
                <a:avLst/>
              </a:prstGeom>
            </p:spPr>
          </p:pic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BE88BA67-B859-DA41-8108-0E043C17271A}"/>
              </a:ext>
            </a:extLst>
          </p:cNvPr>
          <p:cNvSpPr txBox="1"/>
          <p:nvPr/>
        </p:nvSpPr>
        <p:spPr>
          <a:xfrm>
            <a:off x="2057400" y="3908818"/>
            <a:ext cx="42791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Na went from 0 to +1:  Na was oxidized</a:t>
            </a:r>
          </a:p>
          <a:p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86E4B2C-736E-A243-B6A0-2E3A9C693F4A}"/>
              </a:ext>
            </a:extLst>
          </p:cNvPr>
          <p:cNvSpPr txBox="1"/>
          <p:nvPr/>
        </p:nvSpPr>
        <p:spPr>
          <a:xfrm>
            <a:off x="2089932" y="4904682"/>
            <a:ext cx="42338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Br went from 0 to -1:  Br</a:t>
            </a:r>
            <a:r>
              <a:rPr lang="en-US" baseline="-25000" dirty="0"/>
              <a:t>2</a:t>
            </a:r>
            <a:r>
              <a:rPr lang="en-US" dirty="0"/>
              <a:t> was reduced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9E0256E-51D0-044C-87D1-1C4863433230}"/>
              </a:ext>
            </a:extLst>
          </p:cNvPr>
          <p:cNvSpPr txBox="1"/>
          <p:nvPr/>
        </p:nvSpPr>
        <p:spPr>
          <a:xfrm>
            <a:off x="2597220" y="4258351"/>
            <a:ext cx="4426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Oxidation half reaction:  Na ⟶ Na</a:t>
            </a:r>
            <a:r>
              <a:rPr lang="en-US" baseline="30000" dirty="0"/>
              <a:t>+</a:t>
            </a:r>
            <a:r>
              <a:rPr lang="en-US" dirty="0"/>
              <a:t> + e-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67D5BE9-7F91-0E41-ADB9-F9EAE7768F97}"/>
              </a:ext>
            </a:extLst>
          </p:cNvPr>
          <p:cNvSpPr txBox="1"/>
          <p:nvPr/>
        </p:nvSpPr>
        <p:spPr>
          <a:xfrm>
            <a:off x="2625460" y="5275316"/>
            <a:ext cx="4733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Reduction half reaction:  Br</a:t>
            </a:r>
            <a:r>
              <a:rPr lang="en-US" baseline="-25000" dirty="0"/>
              <a:t>2</a:t>
            </a:r>
            <a:r>
              <a:rPr lang="en-US" dirty="0"/>
              <a:t> + 2e-  ⟶ 2 Br-</a:t>
            </a:r>
          </a:p>
        </p:txBody>
      </p:sp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16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9F504836-7C47-DB46-A8FB-11F5DB1C23B9}"/>
                  </a:ext>
                </a:extLst>
              </p14:cNvPr>
              <p14:cNvContentPartPr/>
              <p14:nvPr/>
            </p14:nvContentPartPr>
            <p14:xfrm>
              <a:off x="1586700" y="3720060"/>
              <a:ext cx="360" cy="360"/>
            </p14:xfrm>
          </p:contentPart>
        </mc:Choice>
        <mc:Fallback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9F504836-7C47-DB46-A8FB-11F5DB1C23B9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1568700" y="3702060"/>
                <a:ext cx="36000" cy="3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7972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is oxidized?  What is reduced?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2389668"/>
            <a:ext cx="6777317" cy="3508977"/>
          </a:xfrm>
        </p:spPr>
        <p:txBody>
          <a:bodyPr/>
          <a:lstStyle/>
          <a:p>
            <a:pPr marL="68580" indent="0">
              <a:buNone/>
            </a:pPr>
            <a:endParaRPr lang="en-US" dirty="0">
              <a:sym typeface="Wingdings" pitchFamily="2" charset="2"/>
            </a:endParaRPr>
          </a:p>
          <a:p>
            <a:pPr marL="68580" indent="0">
              <a:buNone/>
            </a:pPr>
            <a:r>
              <a:rPr lang="en-US" sz="3600" dirty="0">
                <a:sym typeface="Wingdings" pitchFamily="2" charset="2"/>
              </a:rPr>
              <a:t>N</a:t>
            </a:r>
            <a:r>
              <a:rPr lang="en-US" sz="3600" baseline="-25000" dirty="0">
                <a:sym typeface="Wingdings" pitchFamily="2" charset="2"/>
              </a:rPr>
              <a:t>2</a:t>
            </a:r>
            <a:r>
              <a:rPr lang="en-US" sz="3600" dirty="0">
                <a:sym typeface="Wingdings" pitchFamily="2" charset="2"/>
              </a:rPr>
              <a:t> + 3 H</a:t>
            </a:r>
            <a:r>
              <a:rPr lang="en-US" sz="3600" baseline="-25000" dirty="0">
                <a:sym typeface="Wingdings" pitchFamily="2" charset="2"/>
              </a:rPr>
              <a:t>2</a:t>
            </a:r>
            <a:r>
              <a:rPr lang="en-US" sz="3600" dirty="0">
                <a:sym typeface="Wingdings" pitchFamily="2" charset="2"/>
              </a:rPr>
              <a:t> ⟶ 2 NH</a:t>
            </a:r>
            <a:r>
              <a:rPr lang="en-US" sz="3600" baseline="-25000" dirty="0">
                <a:sym typeface="Wingdings" pitchFamily="2" charset="2"/>
              </a:rPr>
              <a:t>3</a:t>
            </a:r>
          </a:p>
          <a:p>
            <a:pPr marL="68580" indent="0">
              <a:buNone/>
            </a:pPr>
            <a:endParaRPr lang="en-US" dirty="0">
              <a:sym typeface="Wingdings" pitchFamily="2" charset="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25A2C34-309C-8F4C-96C6-937B8203EFC1}"/>
              </a:ext>
            </a:extLst>
          </p:cNvPr>
          <p:cNvSpPr txBox="1"/>
          <p:nvPr/>
        </p:nvSpPr>
        <p:spPr>
          <a:xfrm>
            <a:off x="7543800" y="1524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3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803F7E0B-CC9B-2447-B4BA-805D057A3AA9}"/>
                  </a:ext>
                </a:extLst>
              </p14:cNvPr>
              <p14:cNvContentPartPr/>
              <p14:nvPr/>
            </p14:nvContentPartPr>
            <p14:xfrm>
              <a:off x="1980540" y="2644020"/>
              <a:ext cx="186480" cy="14436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803F7E0B-CC9B-2447-B4BA-805D057A3AA9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962900" y="2626380"/>
                <a:ext cx="22212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5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CC927C8F-CAB2-6C48-B78E-B31912204F06}"/>
                  </a:ext>
                </a:extLst>
              </p14:cNvPr>
              <p14:cNvContentPartPr/>
              <p14:nvPr/>
            </p14:nvContentPartPr>
            <p14:xfrm>
              <a:off x="3439260" y="2709900"/>
              <a:ext cx="154800" cy="14652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CC927C8F-CAB2-6C48-B78E-B31912204F06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421620" y="2691900"/>
                <a:ext cx="190440" cy="182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7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6851CC28-16D4-8E48-88D0-335C3A0F7D87}"/>
                  </a:ext>
                </a:extLst>
              </p14:cNvPr>
              <p14:cNvContentPartPr/>
              <p14:nvPr/>
            </p14:nvContentPartPr>
            <p14:xfrm>
              <a:off x="5065380" y="2810700"/>
              <a:ext cx="102600" cy="360"/>
            </p14:xfrm>
          </p:contentPart>
        </mc:Choice>
        <mc:Fallback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6851CC28-16D4-8E48-88D0-335C3A0F7D87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047740" y="2792700"/>
                <a:ext cx="13824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9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847E514F-6606-2B40-A4C8-94988E8B6625}"/>
                  </a:ext>
                </a:extLst>
              </p14:cNvPr>
              <p14:cNvContentPartPr/>
              <p14:nvPr/>
            </p14:nvContentPartPr>
            <p14:xfrm>
              <a:off x="5162580" y="2672460"/>
              <a:ext cx="181080" cy="254880"/>
            </p14:xfrm>
          </p:contentPart>
        </mc:Choice>
        <mc:Fallback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847E514F-6606-2B40-A4C8-94988E8B6625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5144580" y="2654820"/>
                <a:ext cx="216720" cy="290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11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AC10A95E-2FC0-6143-A456-852C9C9FE8B7}"/>
                  </a:ext>
                </a:extLst>
              </p14:cNvPr>
              <p14:cNvContentPartPr/>
              <p14:nvPr/>
            </p14:nvContentPartPr>
            <p14:xfrm>
              <a:off x="5579460" y="2764620"/>
              <a:ext cx="360" cy="172800"/>
            </p14:xfrm>
          </p:contentPart>
        </mc:Choice>
        <mc:Fallback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AC10A95E-2FC0-6143-A456-852C9C9FE8B7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5561820" y="2746980"/>
                <a:ext cx="36000" cy="208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13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1BFF216A-FC6A-D64E-B16D-640EA428DAEC}"/>
                  </a:ext>
                </a:extLst>
              </p14:cNvPr>
              <p14:cNvContentPartPr/>
              <p14:nvPr/>
            </p14:nvContentPartPr>
            <p14:xfrm>
              <a:off x="5497380" y="2847780"/>
              <a:ext cx="160920" cy="6120"/>
            </p14:xfrm>
          </p:contentPart>
        </mc:Choice>
        <mc:Fallback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1BFF216A-FC6A-D64E-B16D-640EA428DAEC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5479380" y="2829780"/>
                <a:ext cx="196560" cy="41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15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E8CCF358-759B-6544-A5C0-C6A582BD513E}"/>
                  </a:ext>
                </a:extLst>
              </p14:cNvPr>
              <p14:cNvContentPartPr/>
              <p14:nvPr/>
            </p14:nvContentPartPr>
            <p14:xfrm>
              <a:off x="5712300" y="2750220"/>
              <a:ext cx="22320" cy="242640"/>
            </p14:xfrm>
          </p:contentPart>
        </mc:Choice>
        <mc:Fallback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E8CCF358-759B-6544-A5C0-C6A582BD513E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5694300" y="2732220"/>
                <a:ext cx="57960" cy="278280"/>
              </a:xfrm>
              <a:prstGeom prst="rect">
                <a:avLst/>
              </a:prstGeom>
            </p:spPr>
          </p:pic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EFBB21D2-2790-804C-B4D1-759B4A051021}"/>
              </a:ext>
            </a:extLst>
          </p:cNvPr>
          <p:cNvSpPr txBox="1"/>
          <p:nvPr/>
        </p:nvSpPr>
        <p:spPr>
          <a:xfrm>
            <a:off x="1950060" y="4679056"/>
            <a:ext cx="41573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 went from 0 to +1:  H</a:t>
            </a:r>
            <a:r>
              <a:rPr lang="en-US" baseline="-25000" dirty="0"/>
              <a:t>2</a:t>
            </a:r>
            <a:r>
              <a:rPr lang="en-US" dirty="0"/>
              <a:t> was oxidized</a:t>
            </a:r>
          </a:p>
          <a:p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2E95E2D-2F77-7742-89F8-5C405053778F}"/>
              </a:ext>
            </a:extLst>
          </p:cNvPr>
          <p:cNvSpPr txBox="1"/>
          <p:nvPr/>
        </p:nvSpPr>
        <p:spPr>
          <a:xfrm>
            <a:off x="1945904" y="3680475"/>
            <a:ext cx="4100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 went from 0 to -3:  N</a:t>
            </a:r>
            <a:r>
              <a:rPr lang="en-US" baseline="-25000" dirty="0"/>
              <a:t>2</a:t>
            </a:r>
            <a:r>
              <a:rPr lang="en-US" dirty="0"/>
              <a:t> was reduced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8FEC2A6-96AB-3742-8FDE-6574545E6CA2}"/>
              </a:ext>
            </a:extLst>
          </p:cNvPr>
          <p:cNvSpPr txBox="1"/>
          <p:nvPr/>
        </p:nvSpPr>
        <p:spPr>
          <a:xfrm>
            <a:off x="2231052" y="5082726"/>
            <a:ext cx="4548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Oxidation half reaction:  H</a:t>
            </a:r>
            <a:r>
              <a:rPr lang="en-US" baseline="-25000" dirty="0"/>
              <a:t>2</a:t>
            </a:r>
            <a:r>
              <a:rPr lang="en-US" dirty="0"/>
              <a:t> ⟶ 2 H</a:t>
            </a:r>
            <a:r>
              <a:rPr lang="en-US" baseline="30000" dirty="0"/>
              <a:t>+</a:t>
            </a:r>
            <a:r>
              <a:rPr lang="en-US" dirty="0"/>
              <a:t> + 2 e-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008BFE5-3215-9341-AFC8-ACAAA0106A25}"/>
              </a:ext>
            </a:extLst>
          </p:cNvPr>
          <p:cNvSpPr txBox="1"/>
          <p:nvPr/>
        </p:nvSpPr>
        <p:spPr>
          <a:xfrm>
            <a:off x="2213041" y="4084145"/>
            <a:ext cx="46856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Reduction half reaction:  N</a:t>
            </a:r>
            <a:r>
              <a:rPr lang="en-US" baseline="-25000" dirty="0"/>
              <a:t>2</a:t>
            </a:r>
            <a:r>
              <a:rPr lang="en-US" dirty="0"/>
              <a:t> + 6e-  ⟶ 2 N</a:t>
            </a:r>
            <a:r>
              <a:rPr lang="en-US" baseline="30000" dirty="0"/>
              <a:t>3-</a:t>
            </a:r>
          </a:p>
        </p:txBody>
      </p:sp>
    </p:spTree>
    <p:extLst>
      <p:ext uri="{BB962C8B-B14F-4D97-AF65-F5344CB8AC3E}">
        <p14:creationId xmlns:p14="http://schemas.microsoft.com/office/powerpoint/2010/main" val="1010417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is oxidized?  What is reduced?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2667000"/>
            <a:ext cx="6777317" cy="3508977"/>
          </a:xfrm>
        </p:spPr>
        <p:txBody>
          <a:bodyPr/>
          <a:lstStyle/>
          <a:p>
            <a:endParaRPr lang="en-US" dirty="0">
              <a:sym typeface="Wingdings" pitchFamily="2" charset="2"/>
            </a:endParaRPr>
          </a:p>
          <a:p>
            <a:pPr marL="68580" indent="0">
              <a:buNone/>
            </a:pPr>
            <a:r>
              <a:rPr lang="en-US" sz="2800" dirty="0">
                <a:sym typeface="Wingdings" pitchFamily="2" charset="2"/>
              </a:rPr>
              <a:t>Mg + CuSO</a:t>
            </a:r>
            <a:r>
              <a:rPr lang="en-US" sz="2800" baseline="-25000" dirty="0">
                <a:sym typeface="Wingdings" pitchFamily="2" charset="2"/>
              </a:rPr>
              <a:t>4</a:t>
            </a:r>
            <a:r>
              <a:rPr lang="en-US" sz="2800" dirty="0">
                <a:sym typeface="Wingdings" pitchFamily="2" charset="2"/>
              </a:rPr>
              <a:t> ⟶ MgSO</a:t>
            </a:r>
            <a:r>
              <a:rPr lang="en-US" sz="2800" baseline="-25000" dirty="0">
                <a:sym typeface="Wingdings" pitchFamily="2" charset="2"/>
              </a:rPr>
              <a:t>4</a:t>
            </a:r>
            <a:r>
              <a:rPr lang="en-US" sz="2800" dirty="0">
                <a:sym typeface="Wingdings" pitchFamily="2" charset="2"/>
              </a:rPr>
              <a:t> + Cu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131198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3755</TotalTime>
  <Words>330</Words>
  <Application>Microsoft Macintosh PowerPoint</Application>
  <PresentationFormat>On-screen Show (4:3)</PresentationFormat>
  <Paragraphs>53</Paragraphs>
  <Slides>13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  <vt:variant>
        <vt:lpstr>Custom Shows</vt:lpstr>
      </vt:variant>
      <vt:variant>
        <vt:i4>1</vt:i4>
      </vt:variant>
    </vt:vector>
  </HeadingPairs>
  <TitlesOfParts>
    <vt:vector size="19" baseType="lpstr">
      <vt:lpstr>Calibri</vt:lpstr>
      <vt:lpstr>Century Gothic</vt:lpstr>
      <vt:lpstr>Tahoma</vt:lpstr>
      <vt:lpstr>Wingdings 2</vt:lpstr>
      <vt:lpstr>Austin</vt:lpstr>
      <vt:lpstr>Redox</vt:lpstr>
      <vt:lpstr>Redox</vt:lpstr>
      <vt:lpstr>Oxidation</vt:lpstr>
      <vt:lpstr>Reduction</vt:lpstr>
      <vt:lpstr>Redox</vt:lpstr>
      <vt:lpstr>Mnemonics</vt:lpstr>
      <vt:lpstr>What is oxidized?  What is reduced?</vt:lpstr>
      <vt:lpstr>What is oxidized?  What is reduced?</vt:lpstr>
      <vt:lpstr>What is oxidized?  What is reduced?</vt:lpstr>
      <vt:lpstr>More about redox reactions</vt:lpstr>
      <vt:lpstr>Identify the oxidizing agent.  Identify the reducing agent.</vt:lpstr>
      <vt:lpstr>Identify the oxidizing agent.  Identify the reducing agent.</vt:lpstr>
      <vt:lpstr>Identify the oxidizing agent.  Identify the reducing agent.</vt:lpstr>
      <vt:lpstr>Custom Show 1</vt:lpstr>
    </vt:vector>
  </TitlesOfParts>
  <Company>The Bromfield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Redox</dc:title>
  <dc:creator>Kristen Vanderveen</dc:creator>
  <cp:lastModifiedBy>Kristen Vanderveen</cp:lastModifiedBy>
  <cp:revision>83</cp:revision>
  <cp:lastPrinted>2012-05-23T13:52:13Z</cp:lastPrinted>
  <dcterms:created xsi:type="dcterms:W3CDTF">2008-05-30T12:17:53Z</dcterms:created>
  <dcterms:modified xsi:type="dcterms:W3CDTF">2021-06-08T16:54:51Z</dcterms:modified>
</cp:coreProperties>
</file>