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3" r:id="rId10"/>
    <p:sldId id="269" r:id="rId11"/>
    <p:sldId id="276" r:id="rId12"/>
    <p:sldId id="274" r:id="rId13"/>
    <p:sldId id="271" r:id="rId14"/>
    <p:sldId id="272" r:id="rId15"/>
    <p:sldId id="273" r:id="rId16"/>
    <p:sldId id="275" r:id="rId17"/>
    <p:sldId id="283" r:id="rId18"/>
    <p:sldId id="278" r:id="rId19"/>
    <p:sldId id="279" r:id="rId20"/>
    <p:sldId id="286" r:id="rId21"/>
    <p:sldId id="284" r:id="rId22"/>
    <p:sldId id="285" r:id="rId23"/>
    <p:sldId id="282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4"/>
    <p:restoredTop sz="94541"/>
  </p:normalViewPr>
  <p:slideViewPr>
    <p:cSldViewPr>
      <p:cViewPr varScale="1">
        <p:scale>
          <a:sx n="121" d="100"/>
          <a:sy n="121" d="100"/>
        </p:scale>
        <p:origin x="16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0:27.23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7810 0,'0'0,"0"0,0 0,0 0,0 0,0 0,0 0,0 0,0 0,0 0,0 0,0 0,24 0,-24 0,0 0,0 24,0 0,0-24,0 23,0 1,24 0,-24-24,0 24,0 0,0-1,0-23,0 24,23-24,-23 24,0 0,0-24,0 24,24 0,-24-24,24 23,-24-23,0 24,0-24,0 24,0-24,0 24,24-24,-24 24,0-1,0-23,0 24,24 0,-24-24,0 24,0-24,0 24,24-1,-24-23,0 24,0 0,0 0,0-24,23 24,-23-1,0-23,0 0,0 0,0 24,0-24,0 24,24-24,-24 24,0-24,0 24,0-24,0 23,0-23,24 0,-24 24,0-24,0 24,0-24,24 24,-24-24,0 0,0 0,0 24,0-24,0 0,0 0,0 23,24-23,-24 24,0-24,0 0,0 24,0-24,0 24,0-24,0 0,23 0,-23 24,0-24,0 0,0 0,0 0,0 0,0 0,24 23,-24-23,0 0,0 0,0 24,0-24,0 0,0 0,24 0,-24 0,0 0,0 0,0 0,0 24,0-24,0 0,0 0,0 0,0 0,0 0,0 24,0-24,0 0,0 0,0 0,0 0,0 0,0 0,0 0,0 0,24 0,-24 24,0-24,0 0,0 0,0 0,0 0,0 0,0 0,0 0</inkml:trace>
  <inkml:trace contextRef="#ctx0" brushRef="#br0" timeOffset="7594">12191 1738,'0'0,"0"0,0 0,0 0,0 0,0 0,0 0,0 0,0 0,0 0,0 0,0 0,0 0,0 0,0 0,24 0,0 0,0 0,-24 0,24 0,-1 0,1 0,0-24,0 0,0 24,-1-24,1 24,0 0,0-24,0 24,-1-23,-23-1,24 0,24 24,-24-24,-1 0,1 24,0 0,0-23,0 23,0-24,23 0,-23 0,0 0,0 24,23-23,-23-1,0 24,-24-24,24 24,-1 0,1-24,24 24,-24-24,-24 24,24 0,-1 0,1-23,-24 23,24-24,-24 24,0 0,24-24,-24 24,24 0,-1 0,1-24,-24 24,24-24,-24 24,24 0,-24 0,24-23,-24 23,0 0,0 0,0 0,0 0,0 0,0 0,0 0,23 0,-23 0,0 0,0 0,0 0,0 0,0 0</inkml:trace>
  <inkml:trace contextRef="#ctx0" brushRef="#br0" timeOffset="10672">9072 2571,'0'0,"0"0,0 0,0 0,0 0,0 0,0 0,0 0,0 0,0 0,0 0,0 0,24 0,0 24,-24-24,23 0,1 0,0 23,0-23,24 24,-25-24,1 24,0-24,24 0,-25 0,25 24,0-24,-25 24,25-24,0 23,-1-23,25 24,-25-24,1 24,0-24,-1 0,-23 24,24-24,-25 0,25 0,0 0,-24 0,23 0,25 0,-25 0,1 24,23-24,1 0,-1 0,-23 0,23 23,1-23,-1 0,0 0,-23 0,24 0,-1 0,-23 0,23 0,-23-23,23 23,1-24,-1 24,0-24,1 24,-25 0,25 0,-25 0,1 0,0 0,23 0,1 0,-1 0,0 0,1 0,-1 0,-23 24,23-24,1 24,-25-24,1 0,23 0,1 0,-24 23,23-23,0 0,1 0,-1 0,1 0,-1 24,1-24,-25 0,25 0,-1 0,1 0,-1 0,0 24,1-24,-25 0,25 0,-25 24,1-24,24 24,-25-24,25 0,-25 23,25-23,-25 24,1-24,0 24,-1-24,1 0,-24 24,23-24,-23 24,24-24,-25 0,25 0,-24 0,23 23,-23-23,24 24,-24-24,0 24,23-24,-23 0,0 24,23-24,-23 24,0-24,0 24,0-24,-1 0,-23 23,24-23,0 24,0 0,0-24,0 24,-24 0,23-24,1 23,0 1,-24 0,24-24,-24 24,24 0,-1-24,-23 23,0-23,24 0,-24 0,0 24,0-24,0 0,0 0,24 24,-24 0,24-24,0 24,-24-1,0 1,23-24,-23 0,0 24,0-24,0 0,24 0,-24 0,0 0,0 24,0-24,0 0,0 0,0 0,0 0,0 0,0 0,0 24,0-24,0 0,0 0,0 0</inkml:trace>
  <inkml:trace contextRef="#ctx0" brushRef="#br0" timeOffset="13781">9001 2618,'0'0,"0"0,0-23,0 23,0 0,0 0,0 0,0 0,0 0,0 23,0-23,0 24,0 0,0-24,0 24,0 0,0-1,0 25,0-24,0 0,0-1,-24-23,24 24,-24 0,0 0,24 0,-24-1,1 1,-1 0,24 24,-24-25,0 25,0-24,0 0,1 0,-1-1,0 25,0-24,0 0,1-1,-1-23,0 24,0 0,0 24,1-25,-1 1,0 0,0 0,0 0,24-1,-23 1,-1 0,0 0,24 0,-24-1,0 1,24 0,-24-24,24 24,0 0,-23-1,-1-23,24 24,0 0,-24-24,24 24,0 0,0-24,0 0,-24 23,24-23,0 24,0-24,-24 24,24-24,0 0,0 0,0 0,0 24,0-24,0 0,0 0,0 0,0 0,0 24,0-24,0 0,0 0,0 0,0 23,0-23,0 0,0 0,0 24,0-24,0 0,-23 0,23 0,0 0,0 0,0 0,0 24,0-24,0 0,0 0,0 0</inkml:trace>
  <inkml:trace contextRef="#ctx0" brushRef="#br0" timeOffset="15859">2191 3499,'0'0,"0"0,0 0,0 0,0 0,0 0,0 0,0 0,0 0,0 0,0 0,0 0,0 0,0 0,0 0,0 0,0 0,0 0,0 0,0 0,0 0,0 0,23 0,-23 0,24-24,-24 1,24 23,0-24,0 24,0-24,-1 24,1-24,24 24,-24-24,-1 1,25 23,-24-24,23 0,-23 0,0 24,24-24,-24 1,23 23,-23-24,0 24,23-24,1 0,0 24,-1-24,25 0,-25 24,1 0,0-23,-1 23,-23 0,24-24,-1 24,1 0,-1-24,1 24,24 0,-25 0,25 0,-1 0,-23 0,-1-24,25 24,-25-24,1 24,0-23,-1 23,25 0,-25 0,25-24,-25 24,1 0,0 0,-1 0,1-24,-1 24,1 0,23 0,-23 0,23 0,-23 0,0 0,-1 0,1 0,23 0,-23 0,0 0,23 0,-23 0,-1 0,25 24,-1-24,-23 0,23 24,-23-24,0 0,-1 0,1 0,-1 0,1 0,0 0,23 0,-23 23,-1-23,1 0,0 0,-1 0,25 0,-25 0,25 0,-25 0,1 0,23 0,-23 0,0 0,-25 0,25 0,-24 0,23 0,1 0,0 0,-1 0,-23 0,24 0,-1 24,1-24,-24 0,23 0,-23 0,24 0,-24 0,23 0,-23 0,24 0,-24 0,-1 0,25-24,-24 24,0 0,-1 0,1-23,24 23,-24 0,-1 0,25 0,-24 0,0 0,23-24,-23 24,24 0,-24 0,-1 0,1 0,0-24,0 24,0-24,23 24,-23 0,0 0,0 0,-1 0,1 0,0 0,0 0,-24 0,24 0,0-24,-1 24,-23 0,24 0,0 0,0 0,0 0,-1-23,-23 23,24 0,0 0,-24 0,0 0,0-24,24 24,-24 0,24-24,-1 24,-23-24,24 24,0 0,-24-24,24 24,0 0,-1 0,-23-23,24 23,-24-24,24 24,-24 0,24 0,-24 0,24 0,0 0,-24 0,0 0,23-24,-23 24,0 0,0 0,24 0,-24 0,24 0,-24 0,24-24,-24 24,0 0,0 0,24-24,-24 24,23 0,-23 0,0 0,0 0,0 0,0 0,0 0,0 0,0 0</inkml:trace>
  <inkml:trace contextRef="#ctx0" brushRef="#br0" timeOffset="20609">310 4666,'0'0,"0"0,0 0,0 0,0 0,0 0,0 0,0 0,0 0,0 0,0 0,0 0,0 0,0 0,0 0,0 0,0 0,0 0,0 0,-24 0,24 23,0 1,0-24,-24 24,0 0,24-24,-24 24,24-1,-23 1,23-24,0 24,0 0,-24 0,24-24,-24 23,24 1,0-24,0 24,-24 0,24-24,-24 24,24-1,0-23,0 24,-24-24,24 0,0 24,0-24,0 24,-23-24,23 24,-24-24,24 23,0-23,0 0,0 0,-24 0,24 0,0 0,0 0,0 0,0 24,0-24,0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20.500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1146 0,'0'24,"0"-24,0 0,-24 24,24 0,0-24,0 24,0 0,-24-1,24 1,0-24,-24 24,24-24,-24 24,24 0,-23-24,23 24,-24-1,24 1,-24-24,24 24,-24 0,24-24,-24 24,0-24,24 24,-24-1,0-23,1 24,23 0,-24 0,24-24,-24 24,24-24,-24 24,0-1,0 1,0 0,24 0,-24-24,1 24,-1 0,0-24,24 23,-24 1,0-24,0 24,24 0,-24 0,0-1,1 1,23 0,-24 0,0 0,24-24,-24 24,24-1,-24 1,0-24,24 24,-24 0,0 0,1-24,-1 24,0-1,0 1,24-24,-24 24,24 0,-24-24,24 24,-24-24,0 24,24-24,0 23,0-23,0 0,-23 0,23 0,0 24,0-24,-24 24,24-24,-24 24,24-24,0 0,0 0,0 24,0-24,0 0,0 0,0 0,0 24,0-24,0 0,0 0,0 23,0-23,0 0,0 0,0 0,0 24,0-24,0 0,0 0,0 0,0 0,0 0,0 24,-24-24,24 0,0 0,0 24,0-24,0 0,0 0,0 24,0-24,0 0,0 0,0 0,0 23,0-23,0 0,0 24,0-24,0 0,0 0,0 0,0 0,0 0,0 0,0 0,0 24,0-24,0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23.421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24 167,'-24'0,"24"0,0 0,0 0,0 0,0 0,0 0,0 0,0 0,0 0,0 0,0 0,0 0,24 0,-1 0,1 0,0 0,0-24,0 24,23-23,-23 23,24 0,-1 0,1 0,0 0,-1-23,1 23,-24-24,24 24,-25-23,1 23,24 0,-24-24,-1 24,1 0,0 0,0 0,24 0,-25 0,1-23,0 23,24 0,-24 0,23 0,1 0,-24 0,23 23,1-23,-24 0,0 0,23 0,-23 0,0 0,0 0,-1 0,25 0,-24 0,0 0,23 0,-23 0,0 0,0 0,0 0,0 24,-1-24,1 0,0 0,0 0,23 0,-23 0,0 0,0 0,0 0,0 0,-1 0,1 0,0 0,0 0,0 0,23 0,-23 0,0 0,0 0,-24 0,24 0,-24 0,23 0,1 0,-24 0,24 0,-24 0,0 0,24 0,-24 0,24 0,-24 0,0 0,24 0,-24 0,23 0,-23 0,24 0,-24 0,24 0,-24 0,0 0,24 0,-24 0,24 0,-24 0,23 0,-23 0,0 23,0-23,24 0,-24 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28.734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24 26,'0'-23,"-24"23,24 0,0 0,0 0,0 0,0 0,0 0,24 0,-24 0,0 0,0 0,0 0,24 23,0-23,-24 24,0-24,24 24,-1-24,-23 0,24 24,-24-24,24 24,0-24,0 23,0 1,23 0,-23 0,24 0,0-1,-1 1,1 0,-24 0,0 0,0-24,0 24,-24-24,23 23,1-23,0 24,0 0,24 0,-24 0,-1-1,1 25,0-24,0 0,24 23,-24-23,-1 24,1-24,0 23,24-23,-24 0,0 23,23-23,-23 0,0 24,24-25,-24 25,-1-24,1 24,0-25,0 25,0-24,0 0,23 23,-23 1,-24-24,24-1,0 25,0-24,0 24,0-25,-1 1,-23 24,24-24,0-1,0 1,0 0,-24 0,24 0,-24-1,24 1,-1 0,-23 0,24 0,-24 0,24-1,0 1,-24 0,0 0,0 0,24-1,-24 1,24 0,-24 0,0-24,0 24,24-1,-24-23,23 24,-23-24,0 24,0 0,24-24,-24 24,0-24,0 0,0 0,0 24,24-24,-24 0,0 23,0-23,24 24,-24-24,0 0,0 0,0 24,0-24,0 0,0 0,0 0,24 24,-24-24,0 0,0 0,0 0,0 24,0-24,0 0,0 0,0 0,0 0,0 23,0-23,0 0,0 0,0 0,24 0,-24 24,0-24,0 0,0 0,0 24,24-24,-24 0,0 0,0 24,0-24,0 0,23 24,-23-24,24 23,-24-23,0 0,0 24,0-24,0 0,0 0,0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35.875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143 0,'0'24,"23"-24,-23 0,0 0,0 0,0 0,0 0,0 0,0 0,0 0,0 0,0 0,0 0,0 0,0 0,0 0,0 0,0 0,0 0,0 0,0 0,0 0,0 0,0 0,0 0,0 0,0 23,0-23,0 24,-23-24,23 0,0 24,0 0,-23-24,0 23,23 1,0-24,0 24,-23 0,23-24,-23 23,23 1,0-24,0 24,-23-24,23 24,0-1,0-23,-23 24,23-24,0 24,0-24,0 0,0 0,0 24,0-24,0 23,0-23,0 0,0 24,0-24,0 0,0 0,0 24,0-24,0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00.937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925 0,'0'24,"0"-24,0 0,0 23,0-23,0 0,0 0,0 0,0 0,0 0,0 24,0 0,0-24,0 24,0-24,0 0,0 24,0-24,0 24,0-24,0 0,-24 0,24 23,0-23,0 0,-24 0,24 0,0 24,0-24,0 0,0 0,-24 0,24 24,0-24,0 24,-24-24,24 24,-24-24,24 0,0 23,0-23,0 0,-24 0,24 24,-24-24,24 24,-24 0,24-24,0 24,-24-24,24 23,-24-23,24 0,0 24,0-24,-23 24,23-24,-24 24,24-24,0 24,0-24,-24 0,24 23,-24-23,24 0,-24 0,24 24,-24-24,24 0,0 0,-24 24,24 0,0-24,0 24,-24-24,24 0,0 23,0-23,0 0,-24 0,24 0,-24 24,24-24,0 0,0 0,-24 24,24-24,0 24,0-24,0 0,0 24,-24-24,24 23,0-23,0 0,0 24,0-24,0 24,-24-24,24 0,0 24,0-24,-24 24,24-24,0 23,0-23,0 0,-24 24,24-24,0 0,0 0,0 24,0-24,0 0,-24 24,24-24,0 24,0-24,0 0,0 0,-24 24,24-24,0 0,0 0,0 0,-24 23,24-23,-23 24,23-24,0 0,0 0,0 24,-24-24,24 0,0 24,0-24,-24 24,24-24,0 0,0 23,0-23,0 0,-24 0,24 24,-24-24,24 0,0 0,0 24,0-24,-24 0,24 0,0 24,0-24,0 0,-24 0,24 24,0-24,0 0,0 0,-24 0,24 23,0-23,0 0,0 0,0 24,0-24,0 0,-24 0,24 24,0-24,0 0,0 0,0 24,0-24,0 0,0 0,0 24,0-24,-24 0,24 0,0 0,0 0,0 0,0 0,0 23,0-23,0 0,0 0,0 0,0 0,0 0,0 0,0 0,0 24,0-24,-24 0,24 0,0 0,0 0,0 0,0 0,0 24,0-24,0 0,0 0,0 0,0 0,0 0,24 0,-24 0,0 0,0 24,0-24,0 0,0 0,0 0,0 0</inkml:trace>
  <inkml:trace contextRef="#ctx0" brushRef="#br0" timeOffset="5203">2338 2071,'0'0,"0"0,0 0,-24 0,24 0,0 0,0 0,0 0,0 0,0 0,0 0,24 0,-24 0,24 0,-1 0,1 0,0-24,0 24,24 0,-24 0,0 0,24 0,-24 0,24 0,0 0,-24 0,24 0,-1 0,-23 0,24 0,-24 24,24-24,0 0,-24 0,24 24,-24-24,24 0,-1 0,-23 24,24-24,0 0,0 0,0 23,0-23,-24 24,24-24,0 0,-24 24,23-24,-23 24,24-24,0 24,-24-24,24 23,0-23,0 24,-24-24,24 24,-1-24,-23 24,24-24,-24 24,24-24,-24 23,0-23,24 24,-24-24,24 24,-24-24,0 24,24-24,-25 24,1-24,0 23,0-23,0 24,0-24,0 24,0-24,0 24,0-24,0 24,0-1,0-23,0 24,0-24,0 24,0 0,0 0,-1-1,1-23,0 24,24 0,-24 0,0-24,0 24,0-24,-24 0,24 24,-24-24,24 0,-24 23,24-23,-24 24,24-24,0 24,-24-24,0 24,0-24,24 24,-24-24,0 23,0-23,24 24,-24-24,0 24,0-24,0 24,24-24,-24 0,0 0,0 24,0-24,0 0,0 0,0 0</inkml:trace>
  <inkml:trace contextRef="#ctx0" brushRef="#br0" timeOffset="7281">3319 2214,'0'0,"24"0,-24 0,0 0,0 0,0 0,24 0,-24 0,24 0,-24 0,24 24,-24-24,24 23,0-23,0 24,-24-24,24 24,0-24,0 24,0-24,-24 24,24-24,-24 23,24 1,-1 0,-23 0,24 0,0-1,0 1,0 0,-24 24,24-25,0 1,-24 0,24 0,-24 0,0-1,0 1,24 0,-24 0,24 0,-24 23,0-23,24 0,-24 0,24 0,-24-1,24 1,-24 0,24 0,-24 23,24-23,-24 0,24 24,0-25,-24 25,24-24,-24 0,0-1,23 1,-23 0,24 0,-24 0,24-1,-24-23,0 24,0 0,24 0,-24 0,24-1,-24 1,0 0,0 0,24 0,0 0,-24-1,24 1,-24 0,0 0,0 0,24-24,-24 23,24 1,-24 0,24 0,-24 0,24-1,-24 1,24 0,-24 0,24 0,0-1,-24-23,24 24,-24 0,24 0,-24 0,24-24,-24 23,23 1,-23 0,24 0,-24 0,24-24,0 23,-24 1,24-24,-24 24,24 0,-24 0,24-24,0 23,-24-23,24 0,-24 24,24-24,0 24,-24-24,0 24,24-24,-24 0,0 0,0 0,0 24,0-24,24 0,-24 0,0 24,0-24,24 23,-24-23,24 0,-24 24,0-24,24 0,-24 24,24-24,-24 0,0 0,0 24,24-24,-24 0,23 24,-23-24,24 23,-24-23,24 24,-24-24,24 24,-24-24,24 0,-24 24,0-24,24 0,-24 0,24 24,-24-24,0 23,24-23,-24 0,24 0,-24 24,0-24,0 0,24 0,-24 0,0 0,0 0,0 0,24 0,-24 0,0 0,0 0,0 0,0 0,0 0,0 0,0 0,0 0</inkml:trace>
  <inkml:trace contextRef="#ctx0" brushRef="#br0" timeOffset="30594">3535 7641,'0'0,"-24"0,24 0,0 0,0 0,-24 0,24-23,-24 23,24 0,0 0,0 0,-24 0,24 0,0 0,0 0,0 0,0 0,0 0,0 0,0 0,0 0,24 0,0 0,0 0,0 0,0 0,0 0,24 0,-25 0,25 0,-24 0,0 23,0-23,24 0,-24 24,24-24,0 0,-24 0,24 24,-24-24,0 0,23 24,-23-24,24 24,-24-24,0 23,24-23,-24 0,24 24,-24-24,24 24,-24-24,24 24,-25-24,1 0,24 0,-24 24,0-24,0 23,24-23,-24 0,0 24,0-24,0 0,24 0,-24 0,0 0,0 0,-1 0,1 24,0-24,24 0,-24 0,0 0,0 24,0-24,0 0,0 0,-24 0,24 24,0-24,-24 0,24 0,0 0,-24 0,24 0,-24 0,24 0,-24 0,23 0,-23 0,24 0,-24 0,24 0,0 0,-24 0,24 0,-24 0,24 0,-24 23,24-23,-24 0,24 0,0 0,-24 0,24 0,-24 0,24 0,0 0,-24 0,24 0,0 0,0 0,-24 24,24-24,-24 0,24 0,-24 0,0 24,0-24,0 0</inkml:trace>
  <inkml:trace contextRef="#ctx0" brushRef="#br0" timeOffset="32375">4588 7879,'0'0,"0"0,24 24,-24-24,24 24,0 0,-24 0,24-1,-24 1,24 0,0 24,-24-24,24-1,-24 1,0 24,24-24,-24 23,24-23,-24 0,0 23,0-23,0 0,24 0,-24 0,0 23,0-23,24 24,-24-25,24 25,-24 0,0-25,24 25,-24-24,24 0,-24 23,23-23,-23 0,0 0,0 0,24-1,-24 1,24 24,-24-24,24-1,-24 1,24 24,-24-24,24-1,-24 1,0 0,24 0,-24 0,24-1,-24 25,24-24,-24 0,24-1,0 1,-24 0,0 0,0 0,24-24,-24 23,24 1,0-24,-24 24,24 0,0 0,-24-24,24 23,-1 1,-23 0,24-24,-24 24,24-24,-24 24,24-24,-24 24,24-24,-24 23,0-23,24 24,0-24,-24 0,24 24,0-24,-24 0,24 24,0-24,0 0,-24 24,24-1,0-23,0 0,-24 0,24 24,-24-24,24 0,-24 0,0 24,0-24,24 0,-24 0,23 0,-23 0,0 0,24 24,0-24,-24 0,0 0,24 0,-24 0,0 0,0 0,-24 0,24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0:30.12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3902 0,'0'0,"-23"0,23 0,-24 0,24 0,0 24,-24-24,0 24,24-24,-23 0,-1 24,0-24,-24 24,25-24,-1 24,-24-24,24 24,1-1,-25-23,24 24,-23 0,23-24,-24 24,24-24,1 24,-1-24,-24 0,24 24,1-24,-1 23,-24-23,24 24,1-24,-1 24,24-24,-24 0,0 24,1-24,-1 0,-24 0,24 24,-23-24,23 24,0-24,-23 24,23-24,0 0,0 0,0 0,-23 0,-1 0,1 0,-1 0,0 0,25 0,-25 23,24-23,0 0,24 0,-23 0,-1 0,0 0,0 0,1 0,-1 0,-24 0,1 0,-1 0,24 0,-23 0,-1 0,24 0,0 0,1 0,-1 0,0 0,0 0,0 0,1 0,23 0,-24 0,0 0,0-23,0 23,1 0,-1 0,0 0,24 0,-24 0,24 0,0 0,0 0,-24 0,24 0,0 0,0 0,0 0,0 23,0-23,0 0,0 0,0 0,0 0,0 0,0 0,0 0,0 0</inkml:trace>
  <inkml:trace contextRef="#ctx0" brushRef="#br0" timeOffset="1812">0 1121,'0'0,"0"0,0-24,0 24,0 0,0 0,0-24,0 24,0 0,0 0,0 0,0 0,0 0,0 0,0 0,0 0,0 24,0-24,0 24,24 0,-24 0,0 0,0-24,24 24,-24-1,0 1,0-24,0 24,0 0,0 0,24 0,-24-1,0 1,0 0,0 0,23 0,-23 0,0 0,0-1,0-23,0 24,24 0,-24 24,0-24,0-1,0 1,0 0,24 0,-24 0,0 0,0 0,0-24,0 23,0-23,0 0,0 0,0 24,0-24,0 0,0 24,0-24,0 24,0-24,0 0,0 0,0 24,0-24,0 24,0-24,0 0,0 0,0 23,0-23,24 24,-24-24,0 0,0 0,0 0,0 0,0 0,0 0,0 0,0 24,0-24,0 0,0 0,0 24,0-24,0 0,0 0,0 24,0-24,24 0,-24 0,0 24,0-24,0 0,0 0,0 0,0 24,0-24,0 0,0 0,0 0,0 0,0 0,0 0,0 0,0 0,0 0,0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25.718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714 0,'0'0,"0"0,0 0,0 0,0 24,-24-24,24 24,0 24,0-25,-24 25,24-24,-24 23,24 1,0-24,-24 23,1-23,23 24,-24-1,24 1,-24-1,24 1,0 23,0-47,-24 24,24-1,0-23,-24 24,1-24,23 23,-24 1,0-1,24-23,-24 24,24-1,-23 1,23-1,-24 1,24 0,-24-1,24-23,-24 24,24-25,0 1,0 24,-24-24,24 23,-23 1,23-24,0 23,0 1,-24-24,24-1,-24 1,24 0,-24 24,24-25,-23 1,23 24,-24-25,24 1,-24 0,24 0,0 0,0-1,-24-23,0 24,24 0,0-24,-23 24,23-24,0 24,0-1,0-23,0 24,0-24,0 0,0 0,-24 0,24 24,0-24,0 0,0 0,0 24,0-24,0 0,0 0,0 0,0 24,0-24,0 23,0-23,0 24,0-24,0 24,0-24,0 24,0-24,0 24,0-24,0 23,0 1,0-24,0 0,0 0,0 0,0 24,0-24,0 0,0 0,0 24,-24-24,24 0,0 0,0 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0:49.5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262 0,'24'24,"-24"-24,0 0,0 0,0 0,0 0,0 0,0 0,0 0,0 23,0-23,0 24,0-24,0 24,0 0,0 0,0 0,0 23,0-23,0 0,0 0,0 0,0 0,0-1,-24 1,24 0,0 0,0 0,-24 0,24-1,0 1,0 0,-24 0,0 0,24 23,-23-47,23 24,0 0,0-24,-24 24,0 0,24-24,0 24,0-1,-24-23,0 24,24-24,-23 24,23 0,0-24,-24 24,24-24,0 0,0 24,0-24,-24 0,24 23,0-23,0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11.375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0,'0'0,"0"0,0 24,0-24,0 0,0 0,0 24,0-24,24 24,-24 0,24-24,-24 24,0 23,23-23,1 0,-24 0,24 0,-24 0,23-1,-23 1,24 0,0 0,0 0,-1 0,1 0,0-1,-24 1,23 24,1-24,0 0,-24 23,23-23,1 0,0 0,-1 0,1-24,-24 24,24-1,-1 1,1 0,-24 0,24 0,-1-24,-23 24,24-1,-24-23,24 24,-24-24,23 24,-23 0,24-24,0 24,-24 0,0-24,0 23,23-23,-23 24,24-24,-24 24,0-24,0 24,24 0,-24-24,0 24,0 0,24-24,-24 23,23-23,-23 0,0 24,0-24,0 0,0 0,0 24,0-24,24 0,-24 0,0 24,0-24,0 0,0 0,0 24,0-24,0 0,0 24,0-24,0 0,0 0,0 23,0-23,0 0,0 0,0 0,0 24,24-24,-24 0,0 24,0-24,0 0,0 0,0 0,0 24,0-24,0 0,0 0,0 24,0-24,0 0,0 0,23 0,-23 24,0-24,0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14.171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2385 119,'0'0,"0"0,0 0,0-24,0 24,0 0,0-23,0 23,0 0,-24-24,24 24,0-24,0 24,0 0,0 0,-24-24,24 24,0 0,0 0,0 0,0 0,0 0,0 0,0 0,0 0,0 0,0 0,0 0,0 0,0 0,0 0,0 0,0 24,0-24,0 0,0 0,0 0,0 0,0 24,0-24,0 0,-24 0,24 0,0 0,0 24,-24-24,0 0,1 23,-1-23,0 24,0 0,0-24,1 24,23-24,-24 24,0 0,0-1,24-23,-24 24,-23 0,23 0,0 0,-24-24,25 23,-1 1,-24-24,24 24,1 0,-25-24,24 24,-23-1,23 1,-24 0,0-24,25 24,-25-24,0 24,1-24,-1 24,24-1,-23 1,-1 0,0-24,1 24,-1 0,1-1,23-23,-24 24,24 0,1-24,-25 24,24-24,0 24,0-24,-23 23,23 1,-24 0,1 0,23 0,-24-24,1 24,23-1,0 1,-24 0,25 24,-1-25,0 1,0 0,0 0,1 0,-1-1,24 1,-24-24,0 24,0 0,24 0,-23 0,-1-24,24 23,0 1,-24-24,24 0,0 24,0-24,-24 24,24-24,0 24,0-24,0 0,0 23,-24-23,24 0,0 0,0 0,0 0,0 0,0 0,0 0,0 0,0 24,0-24,0 0,0 0,0 0,0 0,0 0,0 0,0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16.671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0 0,'0'0,"0"0,0 0,0 24,0-24,0 24,0-24,0 24,0-24,0 23,0 1,24 0,0-24,-1 24,-23 0,24-1,0 1,0 0,-24 0,24 0,-1-24,1 23,0 1,24 0,-24 0,-1-24,1 24,0-24,0 24,23-24,-23 23,0-23,0 24,0-24,-1 24,1-24,24 24,-24-24,0 24,23-24,1 23,-24-23,23 24,-23-24,0 0,0 24,-1-24,1 0,0 0,24 24,-24-24,-1 0,1 0,24 24,-24-1,-1-23,1 24,0 0,0-24,23 24,-23-24,0 24,0 0,0-24,23 23,-23-23,0 24,0 0,0 0,-1-24,1 24,0-24,0 23,0-23,-24 24,23-24,1 24,0 0,0 0,0-24,0 23,-1 1,1 0,0-24,-24 24,24-24,0 24,-24-24,23 24,-23-24,24 23,0-23,-24 24,24 0,-24 0,24-24,-1 24,-23-1,24-23,-24 24,24 0,-24-24,0 24,24-24,-24 24,24-24,-24 23,0-23,0 24,24-24,-24 24,23-24,-23 24,24-24,-24 0,0 24,0-24,24 0,-24 0,24 0,-24 24,0-24,0 0,0 0,0 0,0 0,0 0,0 0,0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33" units="1/cm"/>
        </inkml:channelProperties>
      </inkml:inkSource>
      <inkml:timestamp xml:id="ts0" timeString="2010-01-26T17:01:19.375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480 0,'0'24,"0"0,-24 0,24 0,-24-1,0 1,0 0,0 24,0-25,24 1,-24 0,0 0,0 0,0 0,0-1,0 1,0 0,0 0,0 0,0-1,0 1,0-24,0 24,24 0,0-24,-24 0,24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9A03B6-3251-4C8B-8F5A-189592651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9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A03B6-3251-4C8B-8F5A-189592651A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9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154D8-475F-41F5-827B-60D462616BF5}" type="slidenum">
              <a:rPr lang="en-US"/>
              <a:pPr/>
              <a:t>18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Figure: 08-06</a:t>
            </a:r>
          </a:p>
          <a:p>
            <a:endParaRPr lang="en-US"/>
          </a:p>
          <a:p>
            <a:r>
              <a:rPr lang="en-US"/>
              <a:t>Title: </a:t>
            </a:r>
          </a:p>
          <a:p>
            <a:r>
              <a:rPr lang="en-US"/>
              <a:t>Electronegativities of the elements.</a:t>
            </a:r>
          </a:p>
          <a:p>
            <a:endParaRPr lang="en-US"/>
          </a:p>
          <a:p>
            <a:r>
              <a:rPr lang="en-US"/>
              <a:t>Caption: </a:t>
            </a:r>
          </a:p>
          <a:p>
            <a:r>
              <a:rPr lang="en-US"/>
              <a:t>Electronegativity generally increases from left to right across a period and decreases from top to bottom down a group.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1A7091-F4D1-4E01-A3E3-ABB973F56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5CF2-12DA-47F5-85E8-3EC35E4BE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7C85-CE8C-4C2D-822B-9FB38984D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B98C1F-47BB-46AC-801A-299E5445B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368E6F-C4D2-496D-8BCB-3A73EF484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0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02A824-0204-444E-909B-6A629DD47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5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31FF-76FA-453B-BF7B-EE8C94B97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DBB9-8D21-4554-B403-EC03661DBF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F438-F127-4886-A716-624D857A71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FF6-DC6E-4DE5-A9BC-50F0EC117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862-4EF2-4B90-B081-8B70DB69F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B3FB-6CE5-432E-B147-72846B69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22C5-DE61-4119-8155-0729B3EC3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F6A-165D-4334-BD29-EA8B79566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7E9285-5C5E-4B35-89FA-FBCCF7DC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eachersdomain.org/asset/nat08_vid_agin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hemsite.lsrhs.net/bonding/images/metal%20model.swf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domain.org/asset/psu06-nano_vid_matterpro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mployees.oneonta.edu/viningwj/modules/CI_bond_length_and_energy_10_3.html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Chemical Bonding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Bromfield Honors Chemistry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62983" y="609600"/>
            <a:ext cx="7024744" cy="1143000"/>
          </a:xfrm>
        </p:spPr>
        <p:txBody>
          <a:bodyPr/>
          <a:lstStyle/>
          <a:p>
            <a:r>
              <a:rPr lang="en-US" dirty="0"/>
              <a:t>Classes of chemical bonds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6777317" cy="3508977"/>
          </a:xfrm>
        </p:spPr>
        <p:txBody>
          <a:bodyPr/>
          <a:lstStyle/>
          <a:p>
            <a:r>
              <a:rPr lang="en-US" dirty="0"/>
              <a:t>How do valence electrons interact to form a bond?</a:t>
            </a:r>
          </a:p>
          <a:p>
            <a:pPr lvl="1"/>
            <a:r>
              <a:rPr lang="en-US" dirty="0"/>
              <a:t>Ionic bonds</a:t>
            </a:r>
          </a:p>
          <a:p>
            <a:pPr lvl="1"/>
            <a:r>
              <a:rPr lang="en-US" dirty="0"/>
              <a:t>Covalent bonds</a:t>
            </a:r>
          </a:p>
          <a:p>
            <a:pPr lvl="2"/>
            <a:r>
              <a:rPr lang="en-US" dirty="0"/>
              <a:t>Network covalent</a:t>
            </a:r>
          </a:p>
          <a:p>
            <a:pPr lvl="2"/>
            <a:r>
              <a:rPr lang="en-US" dirty="0"/>
              <a:t>Molecular covalent</a:t>
            </a:r>
          </a:p>
          <a:p>
            <a:pPr lvl="1"/>
            <a:r>
              <a:rPr lang="en-US" dirty="0"/>
              <a:t>Metallic bonds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5" y="2667000"/>
            <a:ext cx="4638675" cy="359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Compounds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Features</a:t>
            </a:r>
          </a:p>
        </p:txBody>
      </p:sp>
      <p:pic>
        <p:nvPicPr>
          <p:cNvPr id="32773" name="Picture 5" descr="08_03-01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772832" cy="12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Features</a:t>
            </a:r>
          </a:p>
        </p:txBody>
      </p:sp>
      <p:pic>
        <p:nvPicPr>
          <p:cNvPr id="28677" name="Picture 5" descr="08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03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Molecular Covalent Compounds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Features</a:t>
            </a:r>
          </a:p>
        </p:txBody>
      </p:sp>
      <p:pic>
        <p:nvPicPr>
          <p:cNvPr id="19471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3806825" cy="3532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Covalent Compounds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Aging Diamonds</a:t>
            </a:r>
            <a:endParaRPr lang="en-US" sz="2800" dirty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3332163" cy="2286000"/>
          </a:xfrm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3962400" cy="31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Metallic Bonding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9138"/>
            <a:ext cx="3890963" cy="3478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Bonding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Animation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696083" cy="49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 subcategories of covalent bonding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066800" y="1981200"/>
            <a:ext cx="3419856" cy="3493008"/>
          </a:xfrm>
        </p:spPr>
        <p:txBody>
          <a:bodyPr/>
          <a:lstStyle/>
          <a:p>
            <a:r>
              <a:rPr lang="en-US" dirty="0"/>
              <a:t>Nonpolar covalent</a:t>
            </a:r>
          </a:p>
          <a:p>
            <a:pPr lvl="1"/>
            <a:r>
              <a:rPr lang="en-US" dirty="0"/>
              <a:t>Equal sharing of electrons between atoms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19829" y="1981200"/>
            <a:ext cx="3419856" cy="3493008"/>
          </a:xfrm>
        </p:spPr>
        <p:txBody>
          <a:bodyPr/>
          <a:lstStyle/>
          <a:p>
            <a:r>
              <a:rPr lang="en-US" dirty="0"/>
              <a:t>Polar covalent</a:t>
            </a:r>
          </a:p>
          <a:p>
            <a:pPr lvl="1"/>
            <a:r>
              <a:rPr lang="en-US" dirty="0"/>
              <a:t>Unequal sharing of electrons between atoms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266475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89" y="3937819"/>
            <a:ext cx="2732936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4842455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d</a:t>
            </a:r>
            <a:r>
              <a:rPr lang="en-US" sz="2400" dirty="0"/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4842455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d</a:t>
            </a:r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3379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/>
          <a:lstStyle/>
          <a:p>
            <a:r>
              <a:rPr lang="en-US" dirty="0"/>
              <a:t>Electronegativity</a:t>
            </a:r>
          </a:p>
        </p:txBody>
      </p:sp>
      <p:pic>
        <p:nvPicPr>
          <p:cNvPr id="43013" name="Picture 5" descr="08_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3999"/>
            <a:ext cx="5715000" cy="481472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/>
          <a:lstStyle/>
          <a:p>
            <a:r>
              <a:rPr lang="en-US" dirty="0"/>
              <a:t>Predicting Bond Type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6777317" cy="3508977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Metal + nonmetal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 nonmetals</a:t>
            </a:r>
          </a:p>
          <a:p>
            <a:pPr lvl="1"/>
            <a:r>
              <a:rPr lang="en-US" dirty="0"/>
              <a:t>Look at differences in electronegativity</a:t>
            </a:r>
          </a:p>
          <a:p>
            <a:pPr lvl="2">
              <a:buFontTx/>
              <a:buNone/>
            </a:pP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EN ≤ 0.3</a:t>
            </a:r>
          </a:p>
          <a:p>
            <a:pPr lvl="2">
              <a:buFontTx/>
              <a:buNone/>
            </a:pPr>
            <a:endParaRPr lang="en-US" dirty="0">
              <a:latin typeface="Symbol" pitchFamily="18" charset="2"/>
            </a:endParaRPr>
          </a:p>
          <a:p>
            <a:pPr lvl="2">
              <a:buFontTx/>
              <a:buNone/>
            </a:pP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EN &gt;0.3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100000">
              <a:schemeClr val="bg1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19400" y="381000"/>
            <a:ext cx="3487738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Chemical Bonding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685800"/>
            <a:ext cx="9937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Stability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25177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Electron configurations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429000" y="1447800"/>
            <a:ext cx="261937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Valence electrons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553200" y="1219200"/>
            <a:ext cx="22256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Lewis dot structures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447800" y="2286000"/>
            <a:ext cx="13620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Ionic bonds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657600" y="2514600"/>
            <a:ext cx="17811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Covalent bonds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705600" y="2362200"/>
            <a:ext cx="16541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Metallic bonds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04800" y="2895600"/>
            <a:ext cx="19208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Ionic compounds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81000" y="3657600"/>
            <a:ext cx="12096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properties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400800" y="3124200"/>
            <a:ext cx="14128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Polar bonds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248400" y="3733800"/>
            <a:ext cx="18065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Nonpolar bonds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981200" y="3505200"/>
            <a:ext cx="19843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Molecular orbitals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343400" y="3505200"/>
            <a:ext cx="16541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Hybrid orbitals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257800" y="5867400"/>
            <a:ext cx="16668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VSEPR theory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505200" y="4495800"/>
            <a:ext cx="23399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Covalent compounds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371600" y="4495800"/>
            <a:ext cx="12096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properties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52400" y="5105400"/>
            <a:ext cx="27590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Intermolecular attractions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629400" y="4648200"/>
            <a:ext cx="20986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Molecular covalent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705600" y="5410200"/>
            <a:ext cx="19462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Network covalent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362200" y="5867400"/>
            <a:ext cx="24161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Resonance structures</a:t>
            </a:r>
          </a:p>
        </p:txBody>
      </p:sp>
      <p:cxnSp>
        <p:nvCxnSpPr>
          <p:cNvPr id="3097" name="AutoShape 25"/>
          <p:cNvCxnSpPr>
            <a:cxnSpLocks noChangeShapeType="1"/>
            <a:stCxn id="3076" idx="2"/>
            <a:endCxn id="3079" idx="0"/>
          </p:cNvCxnSpPr>
          <p:nvPr/>
        </p:nvCxnSpPr>
        <p:spPr bwMode="auto">
          <a:xfrm rot="16200000" flipH="1">
            <a:off x="4412457" y="1121569"/>
            <a:ext cx="477837" cy="174625"/>
          </a:xfrm>
          <a:prstGeom prst="curvedConnector3">
            <a:avLst>
              <a:gd name="adj1" fmla="val 498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8" name="AutoShape 26"/>
          <p:cNvCxnSpPr>
            <a:cxnSpLocks noChangeShapeType="1"/>
            <a:stCxn id="3076" idx="2"/>
            <a:endCxn id="3079" idx="0"/>
          </p:cNvCxnSpPr>
          <p:nvPr/>
        </p:nvCxnSpPr>
        <p:spPr bwMode="auto">
          <a:xfrm rot="16200000" flipH="1">
            <a:off x="4412457" y="1121569"/>
            <a:ext cx="477837" cy="174625"/>
          </a:xfrm>
          <a:prstGeom prst="curvedConnector3">
            <a:avLst>
              <a:gd name="adj1" fmla="val 498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9" name="AutoShape 27"/>
          <p:cNvCxnSpPr>
            <a:cxnSpLocks noChangeShapeType="1"/>
            <a:stCxn id="3091" idx="2"/>
            <a:endCxn id="3096" idx="0"/>
          </p:cNvCxnSpPr>
          <p:nvPr/>
        </p:nvCxnSpPr>
        <p:spPr bwMode="auto">
          <a:xfrm rot="5400000">
            <a:off x="3625057" y="4817269"/>
            <a:ext cx="995362" cy="1104900"/>
          </a:xfrm>
          <a:prstGeom prst="curvedConnector3">
            <a:avLst>
              <a:gd name="adj1" fmla="val 499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1" name="AutoShape 29"/>
          <p:cNvCxnSpPr>
            <a:cxnSpLocks noChangeShapeType="1"/>
            <a:stCxn id="3076" idx="2"/>
            <a:endCxn id="3079" idx="0"/>
          </p:cNvCxnSpPr>
          <p:nvPr/>
        </p:nvCxnSpPr>
        <p:spPr bwMode="auto">
          <a:xfrm rot="16200000" flipH="1">
            <a:off x="4412457" y="1121569"/>
            <a:ext cx="477837" cy="174625"/>
          </a:xfrm>
          <a:prstGeom prst="curvedConnector3">
            <a:avLst>
              <a:gd name="adj1" fmla="val 498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4" name="AutoShape 32"/>
          <p:cNvCxnSpPr>
            <a:cxnSpLocks noChangeShapeType="1"/>
            <a:endCxn id="3091" idx="1"/>
          </p:cNvCxnSpPr>
          <p:nvPr/>
        </p:nvCxnSpPr>
        <p:spPr bwMode="auto">
          <a:xfrm rot="16200000">
            <a:off x="2951956" y="4704557"/>
            <a:ext cx="573087" cy="533400"/>
          </a:xfrm>
          <a:prstGeom prst="curvedConnector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9100" y="1003300"/>
              <a:ext cx="5614988" cy="1868488"/>
            </p14:xfrm>
          </p:contentPart>
        </mc:Choice>
        <mc:Fallback xmlns=""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1460" y="985659"/>
                <a:ext cx="5650268" cy="190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1688" y="1971675"/>
              <a:ext cx="2100262" cy="3617913"/>
            </p14:xfrm>
          </p:contentPart>
        </mc:Choice>
        <mc:Fallback xmlns=""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4048" y="1954035"/>
                <a:ext cx="2135542" cy="3653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6525" y="711200"/>
              <a:ext cx="1404938" cy="773113"/>
            </p14:xfrm>
          </p:contentPart>
        </mc:Choice>
        <mc:Fallback xmlns=""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8887" y="693564"/>
                <a:ext cx="1440214" cy="808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9363" y="4921250"/>
              <a:ext cx="257175" cy="942975"/>
            </p14:xfrm>
          </p:contentPart>
        </mc:Choice>
        <mc:Fallback xmlns=""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1738" y="4903607"/>
                <a:ext cx="292424" cy="978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8738" y="3300413"/>
              <a:ext cx="103187" cy="334962"/>
            </p14:xfrm>
          </p:contentPart>
        </mc:Choice>
        <mc:Fallback xmlns=""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11121" y="3282764"/>
                <a:ext cx="138422" cy="370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6613" y="2947988"/>
              <a:ext cx="325437" cy="541337"/>
            </p14:xfrm>
          </p:contentPart>
        </mc:Choice>
        <mc:Fallback xmlns=""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8973" y="2930351"/>
                <a:ext cx="360717" cy="576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914650"/>
              <a:ext cx="858837" cy="549275"/>
            </p14:xfrm>
          </p:contentPart>
        </mc:Choice>
        <mc:Fallback xmlns=""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1" y="2897001"/>
                <a:ext cx="894112" cy="584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3925888"/>
              <a:ext cx="831850" cy="574675"/>
            </p14:xfrm>
          </p:contentPart>
        </mc:Choice>
        <mc:Fallback xmlns=""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86000" y="3908256"/>
                <a:ext cx="867125" cy="609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0275" y="3960813"/>
              <a:ext cx="173038" cy="206375"/>
            </p14:xfrm>
          </p:contentPart>
        </mc:Choice>
        <mc:Fallback xmlns=""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22647" y="3943165"/>
                <a:ext cx="208293" cy="241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963" y="3908425"/>
              <a:ext cx="412750" cy="566738"/>
            </p14:xfrm>
          </p:contentPart>
        </mc:Choice>
        <mc:Fallback xmlns=""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08330" y="3890782"/>
                <a:ext cx="448015" cy="602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4613" y="4664075"/>
              <a:ext cx="892175" cy="60325"/>
            </p14:xfrm>
          </p:contentPart>
        </mc:Choice>
        <mc:Fallback xmlns=""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96971" y="4646480"/>
                <a:ext cx="927459" cy="95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2850" y="4911725"/>
              <a:ext cx="773113" cy="927100"/>
            </p14:xfrm>
          </p:contentPart>
        </mc:Choice>
        <mc:Fallback xmlns=""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05214" y="4894083"/>
                <a:ext cx="808385" cy="96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1350" y="4903788"/>
              <a:ext cx="60325" cy="171450"/>
            </p14:xfrm>
          </p:contentPart>
        </mc:Choice>
        <mc:Fallback xmlns=""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3755" y="4886139"/>
                <a:ext cx="95515" cy="2067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8256"/>
            <a:ext cx="873248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9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838200"/>
            <a:ext cx="444075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79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avon-chemistry.com/lewis_dot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7361"/>
            <a:ext cx="796719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5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Predicting Bond Types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S, O</a:t>
            </a:r>
          </a:p>
          <a:p>
            <a:endParaRPr lang="en-US"/>
          </a:p>
          <a:p>
            <a:r>
              <a:rPr lang="en-US"/>
              <a:t>C, O</a:t>
            </a:r>
          </a:p>
          <a:p>
            <a:endParaRPr lang="en-US"/>
          </a:p>
          <a:p>
            <a:r>
              <a:rPr lang="en-US"/>
              <a:t>Mg, N</a:t>
            </a:r>
          </a:p>
          <a:p>
            <a:endParaRPr lang="en-US"/>
          </a:p>
          <a:p>
            <a:r>
              <a:rPr lang="en-US"/>
              <a:t>P, F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Ni, Cl</a:t>
            </a:r>
          </a:p>
          <a:p>
            <a:endParaRPr lang="en-US"/>
          </a:p>
          <a:p>
            <a:r>
              <a:rPr lang="en-US"/>
              <a:t>Se, Br</a:t>
            </a:r>
          </a:p>
          <a:p>
            <a:endParaRPr lang="en-US"/>
          </a:p>
          <a:p>
            <a:r>
              <a:rPr lang="en-US"/>
              <a:t>N, Cl</a:t>
            </a:r>
          </a:p>
          <a:p>
            <a:endParaRPr lang="en-US"/>
          </a:p>
          <a:p>
            <a:r>
              <a:rPr lang="en-US"/>
              <a:t>C, Cl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24744" cy="1143000"/>
          </a:xfrm>
        </p:spPr>
        <p:txBody>
          <a:bodyPr/>
          <a:lstStyle/>
          <a:p>
            <a:r>
              <a:rPr lang="en-US" dirty="0"/>
              <a:t>Bond Types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17624" cy="4876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bonds form?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achieve a more stable state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3429000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Using </a:t>
            </a:r>
            <a:r>
              <a:rPr lang="en-US" dirty="0" err="1">
                <a:hlinkClick r:id="rId2"/>
              </a:rPr>
              <a:t>Nanoscience</a:t>
            </a:r>
            <a:r>
              <a:rPr lang="en-US" dirty="0">
                <a:hlinkClick r:id="rId2"/>
              </a:rPr>
              <a:t> to Understand</a:t>
            </a:r>
          </a:p>
          <a:p>
            <a:r>
              <a:rPr lang="en-US" dirty="0">
                <a:hlinkClick r:id="rId2"/>
              </a:rPr>
              <a:t>The Properties of Matter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bonds form?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achieve a more stable state</a:t>
            </a:r>
          </a:p>
          <a:p>
            <a:pPr lvl="1"/>
            <a:r>
              <a:rPr lang="en-US"/>
              <a:t>i.e., to get to a state of lower energy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bonds form?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To achieve a more stable state  </a:t>
            </a:r>
            <a:r>
              <a:rPr lang="en-US" sz="2800" dirty="0">
                <a:hlinkClick r:id="rId2"/>
              </a:rPr>
              <a:t>interactive</a:t>
            </a:r>
            <a:endParaRPr lang="en-US" sz="2800" dirty="0"/>
          </a:p>
          <a:p>
            <a:pPr lvl="1"/>
            <a:r>
              <a:rPr lang="en-US" sz="2400" dirty="0"/>
              <a:t>Energy is released when bonds are formed</a:t>
            </a:r>
          </a:p>
        </p:txBody>
      </p:sp>
      <p:sp>
        <p:nvSpPr>
          <p:cNvPr id="3" name="AutoShape 2" descr="https://everythingscience.co.za/grade-11/12-energy-and-chemical-change/pspictures/ceb924124eaa593a62f47fb56725fa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everythingscience.co.za/grade-11/12-energy-and-chemical-change/pspictures/ceb924124eaa593a62f47fb56725fab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ttps://everythingscience.co.za/grade-11/12-energy-and-chemical-change/pspictures/ceb924124eaa593a62f47fb56725fa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2" y="2667000"/>
            <a:ext cx="5866928" cy="37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851EF6-A1AE-4D44-A3AE-9BE566F94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838"/>
            <a:ext cx="9144000" cy="45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0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bonds form?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To achieve a more stable state</a:t>
            </a:r>
          </a:p>
          <a:p>
            <a:pPr lvl="1"/>
            <a:r>
              <a:rPr lang="en-US" sz="2400"/>
              <a:t>Bond formation is an EXOTHERMIC process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966" y="2819400"/>
            <a:ext cx="8229600" cy="28495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energy required to break a bond</a:t>
            </a:r>
          </a:p>
          <a:p>
            <a:pPr lvl="1"/>
            <a:r>
              <a:rPr lang="en-US"/>
              <a:t>Breaking a bond is endothermic!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 energy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energy required to break a bond</a:t>
            </a:r>
          </a:p>
          <a:p>
            <a:pPr lvl="1"/>
            <a:r>
              <a:rPr lang="en-US"/>
              <a:t>Breaking a bond is endothermic!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Bond energy is a measure of bond strength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3709</TotalTime>
  <Words>312</Words>
  <Application>Microsoft Macintosh PowerPoint</Application>
  <PresentationFormat>On-screen Show (4:3)</PresentationFormat>
  <Paragraphs>106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Symbol</vt:lpstr>
      <vt:lpstr>Wingdings 2</vt:lpstr>
      <vt:lpstr>Austin</vt:lpstr>
      <vt:lpstr>Chemical Bonding</vt:lpstr>
      <vt:lpstr>PowerPoint Presentation</vt:lpstr>
      <vt:lpstr>Why do bonds form?</vt:lpstr>
      <vt:lpstr>Why do bonds form?</vt:lpstr>
      <vt:lpstr>Why do bonds form?</vt:lpstr>
      <vt:lpstr>PowerPoint Presentation</vt:lpstr>
      <vt:lpstr>Why do bonds form?</vt:lpstr>
      <vt:lpstr>Bond energy</vt:lpstr>
      <vt:lpstr>Bond energy</vt:lpstr>
      <vt:lpstr>Classes of chemical bonds</vt:lpstr>
      <vt:lpstr>Ionic Compounds</vt:lpstr>
      <vt:lpstr>Ionic Compounds</vt:lpstr>
      <vt:lpstr>Molecular Covalent Compounds</vt:lpstr>
      <vt:lpstr>Network Covalent Compounds</vt:lpstr>
      <vt:lpstr>Metallic Bonding</vt:lpstr>
      <vt:lpstr>Metallic Bonding</vt:lpstr>
      <vt:lpstr>2 subcategories of covalent bonding</vt:lpstr>
      <vt:lpstr>Electronegativity</vt:lpstr>
      <vt:lpstr>Predicting Bond Type</vt:lpstr>
      <vt:lpstr>PowerPoint Presentation</vt:lpstr>
      <vt:lpstr>PowerPoint Presentation</vt:lpstr>
      <vt:lpstr>PowerPoint Presentation</vt:lpstr>
      <vt:lpstr>Predicting Bond Types</vt:lpstr>
      <vt:lpstr>Bond Types</vt:lpstr>
    </vt:vector>
  </TitlesOfParts>
  <Company>The Bromfield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</dc:title>
  <dc:creator>Kristen Vanderveen</dc:creator>
  <cp:lastModifiedBy>Microsoft Office User</cp:lastModifiedBy>
  <cp:revision>42</cp:revision>
  <dcterms:created xsi:type="dcterms:W3CDTF">2010-01-26T16:41:02Z</dcterms:created>
  <dcterms:modified xsi:type="dcterms:W3CDTF">2020-02-25T19:12:38Z</dcterms:modified>
</cp:coreProperties>
</file>