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CF86A-D53C-4DB8-BC26-A2294EDA536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21A1F-D7F0-4909-9EE6-67F0D01DBEA1}">
      <dgm:prSet phldrT="[Text]"/>
      <dgm:spPr/>
      <dgm:t>
        <a:bodyPr/>
        <a:lstStyle/>
        <a:p>
          <a:r>
            <a:rPr lang="en-US" dirty="0" err="1"/>
            <a:t>pOH</a:t>
          </a:r>
          <a:endParaRPr lang="en-US" dirty="0"/>
        </a:p>
      </dgm:t>
    </dgm:pt>
    <dgm:pt modelId="{3C834DBA-B0B6-4FBA-AE0C-5651EE8CCFB8}" type="parTrans" cxnId="{96851407-B664-40DF-A961-D71D05D02706}">
      <dgm:prSet/>
      <dgm:spPr/>
      <dgm:t>
        <a:bodyPr/>
        <a:lstStyle/>
        <a:p>
          <a:endParaRPr lang="en-US"/>
        </a:p>
      </dgm:t>
    </dgm:pt>
    <dgm:pt modelId="{C446F907-40DE-470E-8348-C366E7609581}" type="sibTrans" cxnId="{96851407-B664-40DF-A961-D71D05D02706}">
      <dgm:prSet custT="1"/>
      <dgm:spPr>
        <a:solidFill>
          <a:schemeClr val="tx2"/>
        </a:solidFill>
      </dgm:spPr>
      <dgm:t>
        <a:bodyPr/>
        <a:lstStyle/>
        <a:p>
          <a:r>
            <a:rPr lang="en-US" sz="1400" dirty="0"/>
            <a:t>[OH</a:t>
          </a:r>
          <a:r>
            <a:rPr lang="en-US" sz="1400" baseline="30000" dirty="0"/>
            <a:t>-</a:t>
          </a:r>
          <a:r>
            <a:rPr lang="en-US" sz="1400" dirty="0"/>
            <a:t>] =10-</a:t>
          </a:r>
          <a:r>
            <a:rPr lang="en-US" sz="1400" baseline="30000" dirty="0"/>
            <a:t>pOH</a:t>
          </a:r>
        </a:p>
        <a:p>
          <a:r>
            <a:rPr lang="en-US" sz="2000" baseline="30000" dirty="0" err="1"/>
            <a:t>pOH</a:t>
          </a:r>
          <a:r>
            <a:rPr lang="en-US" sz="2000" baseline="30000" dirty="0"/>
            <a:t> = -log[OH-]</a:t>
          </a:r>
        </a:p>
      </dgm:t>
    </dgm:pt>
    <dgm:pt modelId="{5BEF5126-D4D7-45EC-A351-55A9C997674B}">
      <dgm:prSet phldrT="[Text]"/>
      <dgm:spPr/>
      <dgm:t>
        <a:bodyPr/>
        <a:lstStyle/>
        <a:p>
          <a:r>
            <a:rPr lang="en-US" dirty="0"/>
            <a:t>[H</a:t>
          </a:r>
          <a:r>
            <a:rPr lang="en-US" baseline="30000" dirty="0"/>
            <a:t>+</a:t>
          </a:r>
          <a:r>
            <a:rPr lang="en-US" dirty="0"/>
            <a:t>]</a:t>
          </a:r>
        </a:p>
      </dgm:t>
    </dgm:pt>
    <dgm:pt modelId="{85D8A758-703F-48DD-93E9-56D10AF99EE1}" type="parTrans" cxnId="{23969FEC-E646-4FF4-BE2C-02F36AA09CC9}">
      <dgm:prSet/>
      <dgm:spPr/>
      <dgm:t>
        <a:bodyPr/>
        <a:lstStyle/>
        <a:p>
          <a:endParaRPr lang="en-US"/>
        </a:p>
      </dgm:t>
    </dgm:pt>
    <dgm:pt modelId="{280FA976-D8B8-47F9-9523-EDB6EC0100E4}" type="sibTrans" cxnId="{23969FEC-E646-4FF4-BE2C-02F36AA09CC9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pH=-log[H</a:t>
          </a:r>
          <a:r>
            <a:rPr lang="en-US" baseline="30000" dirty="0"/>
            <a:t>+</a:t>
          </a:r>
          <a:r>
            <a:rPr lang="en-US" dirty="0"/>
            <a:t>]</a:t>
          </a:r>
        </a:p>
        <a:p>
          <a:r>
            <a:rPr lang="en-US" dirty="0"/>
            <a:t>[H</a:t>
          </a:r>
          <a:r>
            <a:rPr lang="en-US" baseline="30000" dirty="0"/>
            <a:t>+</a:t>
          </a:r>
          <a:r>
            <a:rPr lang="en-US" dirty="0"/>
            <a:t>]=10</a:t>
          </a:r>
          <a:r>
            <a:rPr lang="en-US" baseline="30000" dirty="0"/>
            <a:t>-pH</a:t>
          </a:r>
        </a:p>
      </dgm:t>
    </dgm:pt>
    <dgm:pt modelId="{3469EBF4-C626-4058-AC1C-47E2A39A89AA}">
      <dgm:prSet phldrT="[Text]"/>
      <dgm:spPr/>
      <dgm:t>
        <a:bodyPr/>
        <a:lstStyle/>
        <a:p>
          <a:r>
            <a:rPr lang="en-US" dirty="0"/>
            <a:t>pH</a:t>
          </a:r>
        </a:p>
      </dgm:t>
    </dgm:pt>
    <dgm:pt modelId="{8CC5A5B7-76A6-4576-8161-97F487E4B3F8}" type="parTrans" cxnId="{1E3CFABC-48E1-4611-87F3-0FD0488DE237}">
      <dgm:prSet/>
      <dgm:spPr/>
      <dgm:t>
        <a:bodyPr/>
        <a:lstStyle/>
        <a:p>
          <a:endParaRPr lang="en-US"/>
        </a:p>
      </dgm:t>
    </dgm:pt>
    <dgm:pt modelId="{BE1F9DC9-092E-44ED-9A08-6544E9EA51FD}" type="sibTrans" cxnId="{1E3CFABC-48E1-4611-87F3-0FD0488DE237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pH + </a:t>
          </a:r>
          <a:r>
            <a:rPr lang="en-US" dirty="0" err="1"/>
            <a:t>pOH</a:t>
          </a:r>
          <a:r>
            <a:rPr lang="en-US" dirty="0"/>
            <a:t> = 14</a:t>
          </a:r>
        </a:p>
      </dgm:t>
    </dgm:pt>
    <dgm:pt modelId="{DF7D053A-FC32-4628-9A25-168522D43E8D}">
      <dgm:prSet phldrT="[Text]"/>
      <dgm:spPr/>
      <dgm:t>
        <a:bodyPr/>
        <a:lstStyle/>
        <a:p>
          <a:r>
            <a:rPr lang="en-US" dirty="0"/>
            <a:t>[OH</a:t>
          </a:r>
          <a:r>
            <a:rPr lang="en-US" baseline="30000" dirty="0"/>
            <a:t>-</a:t>
          </a:r>
          <a:r>
            <a:rPr lang="en-US" dirty="0"/>
            <a:t>]</a:t>
          </a:r>
        </a:p>
      </dgm:t>
    </dgm:pt>
    <dgm:pt modelId="{5C9DC3AC-0B6F-4E21-875F-9A5D054A47E6}" type="parTrans" cxnId="{545B8E87-259E-443E-9220-34352AB5C0CA}">
      <dgm:prSet/>
      <dgm:spPr/>
      <dgm:t>
        <a:bodyPr/>
        <a:lstStyle/>
        <a:p>
          <a:endParaRPr lang="en-US"/>
        </a:p>
      </dgm:t>
    </dgm:pt>
    <dgm:pt modelId="{F9120700-9951-4680-BD07-BB83BAA8C7AE}" type="sibTrans" cxnId="{545B8E87-259E-443E-9220-34352AB5C0CA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K</a:t>
          </a:r>
          <a:r>
            <a:rPr lang="en-US" baseline="-25000" dirty="0"/>
            <a:t>w</a:t>
          </a:r>
          <a:r>
            <a:rPr lang="en-US" dirty="0"/>
            <a:t> = =[H</a:t>
          </a:r>
          <a:r>
            <a:rPr lang="en-US" baseline="30000" dirty="0"/>
            <a:t>+</a:t>
          </a:r>
          <a:r>
            <a:rPr lang="en-US" dirty="0"/>
            <a:t>][OH</a:t>
          </a:r>
          <a:r>
            <a:rPr lang="en-US" baseline="30000" dirty="0"/>
            <a:t>-</a:t>
          </a:r>
          <a:r>
            <a:rPr lang="en-US" dirty="0"/>
            <a:t>]=1 x 10</a:t>
          </a:r>
          <a:r>
            <a:rPr lang="en-US" baseline="30000" dirty="0"/>
            <a:t>-14</a:t>
          </a:r>
        </a:p>
      </dgm:t>
    </dgm:pt>
    <dgm:pt modelId="{A1EB048B-AC86-47F0-84DB-2840803A1265}" type="pres">
      <dgm:prSet presAssocID="{B6BCF86A-D53C-4DB8-BC26-A2294EDA5368}" presName="Name0" presStyleCnt="0">
        <dgm:presLayoutVars>
          <dgm:dir/>
          <dgm:resizeHandles val="exact"/>
        </dgm:presLayoutVars>
      </dgm:prSet>
      <dgm:spPr/>
    </dgm:pt>
    <dgm:pt modelId="{70EACBE5-4354-4348-A56D-73E63F994055}" type="pres">
      <dgm:prSet presAssocID="{71321A1F-D7F0-4909-9EE6-67F0D01DBEA1}" presName="node" presStyleLbl="node1" presStyleIdx="0" presStyleCnt="4" custRadScaleRad="103280">
        <dgm:presLayoutVars>
          <dgm:bulletEnabled val="1"/>
        </dgm:presLayoutVars>
      </dgm:prSet>
      <dgm:spPr/>
    </dgm:pt>
    <dgm:pt modelId="{C674CDF7-F743-4B1B-86D5-F2A11F0EE4B2}" type="pres">
      <dgm:prSet presAssocID="{C446F907-40DE-470E-8348-C366E7609581}" presName="sibTrans" presStyleLbl="sibTrans2D1" presStyleIdx="0" presStyleCnt="4" custScaleX="218242" custScaleY="251219" custLinFactNeighborX="92201" custLinFactNeighborY="-98714"/>
      <dgm:spPr/>
    </dgm:pt>
    <dgm:pt modelId="{12E82BD2-2C36-4417-AD1F-E9C834857501}" type="pres">
      <dgm:prSet presAssocID="{C446F907-40DE-470E-8348-C366E7609581}" presName="connectorText" presStyleLbl="sibTrans2D1" presStyleIdx="0" presStyleCnt="4"/>
      <dgm:spPr/>
    </dgm:pt>
    <dgm:pt modelId="{41A1974D-F840-44E9-A4BB-2D7A16F53C14}" type="pres">
      <dgm:prSet presAssocID="{DF7D053A-FC32-4628-9A25-168522D43E8D}" presName="node" presStyleLbl="node1" presStyleIdx="1" presStyleCnt="4">
        <dgm:presLayoutVars>
          <dgm:bulletEnabled val="1"/>
        </dgm:presLayoutVars>
      </dgm:prSet>
      <dgm:spPr/>
    </dgm:pt>
    <dgm:pt modelId="{8704A887-80B7-4E0E-87B5-18941827577D}" type="pres">
      <dgm:prSet presAssocID="{F9120700-9951-4680-BD07-BB83BAA8C7AE}" presName="sibTrans" presStyleLbl="sibTrans2D1" presStyleIdx="1" presStyleCnt="4" custScaleX="168248" custLinFactNeighborX="74467" custLinFactNeighborY="80272"/>
      <dgm:spPr/>
    </dgm:pt>
    <dgm:pt modelId="{05679159-A6BB-4DC7-B412-A4C79DF93F33}" type="pres">
      <dgm:prSet presAssocID="{F9120700-9951-4680-BD07-BB83BAA8C7AE}" presName="connectorText" presStyleLbl="sibTrans2D1" presStyleIdx="1" presStyleCnt="4"/>
      <dgm:spPr/>
    </dgm:pt>
    <dgm:pt modelId="{3EC43063-4492-4F8F-BC8A-B26FA3E30716}" type="pres">
      <dgm:prSet presAssocID="{5BEF5126-D4D7-45EC-A351-55A9C997674B}" presName="node" presStyleLbl="node1" presStyleIdx="2" presStyleCnt="4">
        <dgm:presLayoutVars>
          <dgm:bulletEnabled val="1"/>
        </dgm:presLayoutVars>
      </dgm:prSet>
      <dgm:spPr/>
    </dgm:pt>
    <dgm:pt modelId="{35A85A4F-BD32-42B3-B046-3CDE31A27742}" type="pres">
      <dgm:prSet presAssocID="{280FA976-D8B8-47F9-9523-EDB6EC0100E4}" presName="sibTrans" presStyleLbl="sibTrans2D1" presStyleIdx="2" presStyleCnt="4" custScaleX="209198" custScaleY="197654" custLinFactY="40269" custLinFactNeighborX="-84234" custLinFactNeighborY="100000"/>
      <dgm:spPr/>
    </dgm:pt>
    <dgm:pt modelId="{45CC86E2-F334-4414-A959-4766690DDBE0}" type="pres">
      <dgm:prSet presAssocID="{280FA976-D8B8-47F9-9523-EDB6EC0100E4}" presName="connectorText" presStyleLbl="sibTrans2D1" presStyleIdx="2" presStyleCnt="4"/>
      <dgm:spPr/>
    </dgm:pt>
    <dgm:pt modelId="{4FCB4D43-6AD0-4D55-B260-17E4E0E0C90D}" type="pres">
      <dgm:prSet presAssocID="{3469EBF4-C626-4058-AC1C-47E2A39A89AA}" presName="node" presStyleLbl="node1" presStyleIdx="3" presStyleCnt="4">
        <dgm:presLayoutVars>
          <dgm:bulletEnabled val="1"/>
        </dgm:presLayoutVars>
      </dgm:prSet>
      <dgm:spPr/>
    </dgm:pt>
    <dgm:pt modelId="{B26919D8-22D9-4C55-B458-1BEAEFBE1083}" type="pres">
      <dgm:prSet presAssocID="{BE1F9DC9-092E-44ED-9A08-6544E9EA51FD}" presName="sibTrans" presStyleLbl="sibTrans2D1" presStyleIdx="3" presStyleCnt="4" custScaleX="176661" custLinFactNeighborX="-86815" custLinFactNeighborY="-99382"/>
      <dgm:spPr/>
    </dgm:pt>
    <dgm:pt modelId="{75871832-B0AD-4367-8DA6-B872D1BE9FA2}" type="pres">
      <dgm:prSet presAssocID="{BE1F9DC9-092E-44ED-9A08-6544E9EA51FD}" presName="connectorText" presStyleLbl="sibTrans2D1" presStyleIdx="3" presStyleCnt="4"/>
      <dgm:spPr/>
    </dgm:pt>
  </dgm:ptLst>
  <dgm:cxnLst>
    <dgm:cxn modelId="{11D3A200-E6E9-44E7-8867-609D1772D34A}" type="presOf" srcId="{5BEF5126-D4D7-45EC-A351-55A9C997674B}" destId="{3EC43063-4492-4F8F-BC8A-B26FA3E30716}" srcOrd="0" destOrd="0" presId="urn:microsoft.com/office/officeart/2005/8/layout/cycle7"/>
    <dgm:cxn modelId="{96851407-B664-40DF-A961-D71D05D02706}" srcId="{B6BCF86A-D53C-4DB8-BC26-A2294EDA5368}" destId="{71321A1F-D7F0-4909-9EE6-67F0D01DBEA1}" srcOrd="0" destOrd="0" parTransId="{3C834DBA-B0B6-4FBA-AE0C-5651EE8CCFB8}" sibTransId="{C446F907-40DE-470E-8348-C366E7609581}"/>
    <dgm:cxn modelId="{3BC0DD07-0BE6-4A82-9B37-B348BA1109A9}" type="presOf" srcId="{BE1F9DC9-092E-44ED-9A08-6544E9EA51FD}" destId="{75871832-B0AD-4367-8DA6-B872D1BE9FA2}" srcOrd="1" destOrd="0" presId="urn:microsoft.com/office/officeart/2005/8/layout/cycle7"/>
    <dgm:cxn modelId="{42208510-34FA-4976-B2EB-659BD0C2698B}" type="presOf" srcId="{C446F907-40DE-470E-8348-C366E7609581}" destId="{12E82BD2-2C36-4417-AD1F-E9C834857501}" srcOrd="1" destOrd="0" presId="urn:microsoft.com/office/officeart/2005/8/layout/cycle7"/>
    <dgm:cxn modelId="{84C45233-87D6-4FC5-9503-0894E2E171CE}" type="presOf" srcId="{BE1F9DC9-092E-44ED-9A08-6544E9EA51FD}" destId="{B26919D8-22D9-4C55-B458-1BEAEFBE1083}" srcOrd="0" destOrd="0" presId="urn:microsoft.com/office/officeart/2005/8/layout/cycle7"/>
    <dgm:cxn modelId="{C008EF59-F3A8-4485-9EC0-ED9F12799501}" type="presOf" srcId="{71321A1F-D7F0-4909-9EE6-67F0D01DBEA1}" destId="{70EACBE5-4354-4348-A56D-73E63F994055}" srcOrd="0" destOrd="0" presId="urn:microsoft.com/office/officeart/2005/8/layout/cycle7"/>
    <dgm:cxn modelId="{545B8E87-259E-443E-9220-34352AB5C0CA}" srcId="{B6BCF86A-D53C-4DB8-BC26-A2294EDA5368}" destId="{DF7D053A-FC32-4628-9A25-168522D43E8D}" srcOrd="1" destOrd="0" parTransId="{5C9DC3AC-0B6F-4E21-875F-9A5D054A47E6}" sibTransId="{F9120700-9951-4680-BD07-BB83BAA8C7AE}"/>
    <dgm:cxn modelId="{E7328189-5B46-4B26-91B1-4F955C84A6B9}" type="presOf" srcId="{280FA976-D8B8-47F9-9523-EDB6EC0100E4}" destId="{45CC86E2-F334-4414-A959-4766690DDBE0}" srcOrd="1" destOrd="0" presId="urn:microsoft.com/office/officeart/2005/8/layout/cycle7"/>
    <dgm:cxn modelId="{AA4AC096-F375-4553-85DD-73E88BEDAE76}" type="presOf" srcId="{F9120700-9951-4680-BD07-BB83BAA8C7AE}" destId="{05679159-A6BB-4DC7-B412-A4C79DF93F33}" srcOrd="1" destOrd="0" presId="urn:microsoft.com/office/officeart/2005/8/layout/cycle7"/>
    <dgm:cxn modelId="{1E3CFABC-48E1-4611-87F3-0FD0488DE237}" srcId="{B6BCF86A-D53C-4DB8-BC26-A2294EDA5368}" destId="{3469EBF4-C626-4058-AC1C-47E2A39A89AA}" srcOrd="3" destOrd="0" parTransId="{8CC5A5B7-76A6-4576-8161-97F487E4B3F8}" sibTransId="{BE1F9DC9-092E-44ED-9A08-6544E9EA51FD}"/>
    <dgm:cxn modelId="{9206E7BF-FFE5-4694-97F2-20E80E9232B4}" type="presOf" srcId="{F9120700-9951-4680-BD07-BB83BAA8C7AE}" destId="{8704A887-80B7-4E0E-87B5-18941827577D}" srcOrd="0" destOrd="0" presId="urn:microsoft.com/office/officeart/2005/8/layout/cycle7"/>
    <dgm:cxn modelId="{78C5EFC9-9D0F-45F6-869A-CE8B879FB6C3}" type="presOf" srcId="{3469EBF4-C626-4058-AC1C-47E2A39A89AA}" destId="{4FCB4D43-6AD0-4D55-B260-17E4E0E0C90D}" srcOrd="0" destOrd="0" presId="urn:microsoft.com/office/officeart/2005/8/layout/cycle7"/>
    <dgm:cxn modelId="{60CFFECC-584D-4A3B-A7EB-06DD31775A76}" type="presOf" srcId="{C446F907-40DE-470E-8348-C366E7609581}" destId="{C674CDF7-F743-4B1B-86D5-F2A11F0EE4B2}" srcOrd="0" destOrd="0" presId="urn:microsoft.com/office/officeart/2005/8/layout/cycle7"/>
    <dgm:cxn modelId="{34D7F3E1-5B8C-41F9-9DF2-FB2676D5020D}" type="presOf" srcId="{DF7D053A-FC32-4628-9A25-168522D43E8D}" destId="{41A1974D-F840-44E9-A4BB-2D7A16F53C14}" srcOrd="0" destOrd="0" presId="urn:microsoft.com/office/officeart/2005/8/layout/cycle7"/>
    <dgm:cxn modelId="{23969FEC-E646-4FF4-BE2C-02F36AA09CC9}" srcId="{B6BCF86A-D53C-4DB8-BC26-A2294EDA5368}" destId="{5BEF5126-D4D7-45EC-A351-55A9C997674B}" srcOrd="2" destOrd="0" parTransId="{85D8A758-703F-48DD-93E9-56D10AF99EE1}" sibTransId="{280FA976-D8B8-47F9-9523-EDB6EC0100E4}"/>
    <dgm:cxn modelId="{3C1D7EF0-DA15-42B5-B9F4-74E4092D57E5}" type="presOf" srcId="{B6BCF86A-D53C-4DB8-BC26-A2294EDA5368}" destId="{A1EB048B-AC86-47F0-84DB-2840803A1265}" srcOrd="0" destOrd="0" presId="urn:microsoft.com/office/officeart/2005/8/layout/cycle7"/>
    <dgm:cxn modelId="{3AE2A5F2-08F5-4A4E-9610-6169CE6F0B3A}" type="presOf" srcId="{280FA976-D8B8-47F9-9523-EDB6EC0100E4}" destId="{35A85A4F-BD32-42B3-B046-3CDE31A27742}" srcOrd="0" destOrd="0" presId="urn:microsoft.com/office/officeart/2005/8/layout/cycle7"/>
    <dgm:cxn modelId="{321440EF-150A-4920-96DA-2DE9E1FC324F}" type="presParOf" srcId="{A1EB048B-AC86-47F0-84DB-2840803A1265}" destId="{70EACBE5-4354-4348-A56D-73E63F994055}" srcOrd="0" destOrd="0" presId="urn:microsoft.com/office/officeart/2005/8/layout/cycle7"/>
    <dgm:cxn modelId="{A398A884-A87A-4394-8876-3E09F8E52764}" type="presParOf" srcId="{A1EB048B-AC86-47F0-84DB-2840803A1265}" destId="{C674CDF7-F743-4B1B-86D5-F2A11F0EE4B2}" srcOrd="1" destOrd="0" presId="urn:microsoft.com/office/officeart/2005/8/layout/cycle7"/>
    <dgm:cxn modelId="{E0F979CF-4FA8-41DE-B8FC-747C84D1F8E3}" type="presParOf" srcId="{C674CDF7-F743-4B1B-86D5-F2A11F0EE4B2}" destId="{12E82BD2-2C36-4417-AD1F-E9C834857501}" srcOrd="0" destOrd="0" presId="urn:microsoft.com/office/officeart/2005/8/layout/cycle7"/>
    <dgm:cxn modelId="{EABFCB21-7118-4D77-BD37-249B7CA29B57}" type="presParOf" srcId="{A1EB048B-AC86-47F0-84DB-2840803A1265}" destId="{41A1974D-F840-44E9-A4BB-2D7A16F53C14}" srcOrd="2" destOrd="0" presId="urn:microsoft.com/office/officeart/2005/8/layout/cycle7"/>
    <dgm:cxn modelId="{340E8F9C-F616-49DA-9ADD-80044ECA4276}" type="presParOf" srcId="{A1EB048B-AC86-47F0-84DB-2840803A1265}" destId="{8704A887-80B7-4E0E-87B5-18941827577D}" srcOrd="3" destOrd="0" presId="urn:microsoft.com/office/officeart/2005/8/layout/cycle7"/>
    <dgm:cxn modelId="{B30F6EDF-AAC1-4B8F-8D73-3A01085E0A65}" type="presParOf" srcId="{8704A887-80B7-4E0E-87B5-18941827577D}" destId="{05679159-A6BB-4DC7-B412-A4C79DF93F33}" srcOrd="0" destOrd="0" presId="urn:microsoft.com/office/officeart/2005/8/layout/cycle7"/>
    <dgm:cxn modelId="{3A34EBA8-AC5E-4D51-BF42-B85D0C4F65DA}" type="presParOf" srcId="{A1EB048B-AC86-47F0-84DB-2840803A1265}" destId="{3EC43063-4492-4F8F-BC8A-B26FA3E30716}" srcOrd="4" destOrd="0" presId="urn:microsoft.com/office/officeart/2005/8/layout/cycle7"/>
    <dgm:cxn modelId="{A9325510-1D8B-4A8F-9151-5081739C6EE3}" type="presParOf" srcId="{A1EB048B-AC86-47F0-84DB-2840803A1265}" destId="{35A85A4F-BD32-42B3-B046-3CDE31A27742}" srcOrd="5" destOrd="0" presId="urn:microsoft.com/office/officeart/2005/8/layout/cycle7"/>
    <dgm:cxn modelId="{6B25B880-6F9D-454B-8940-17DCD7DDD82E}" type="presParOf" srcId="{35A85A4F-BD32-42B3-B046-3CDE31A27742}" destId="{45CC86E2-F334-4414-A959-4766690DDBE0}" srcOrd="0" destOrd="0" presId="urn:microsoft.com/office/officeart/2005/8/layout/cycle7"/>
    <dgm:cxn modelId="{22BD3EF6-1BB2-448E-8A58-7EBF1B2EAED7}" type="presParOf" srcId="{A1EB048B-AC86-47F0-84DB-2840803A1265}" destId="{4FCB4D43-6AD0-4D55-B260-17E4E0E0C90D}" srcOrd="6" destOrd="0" presId="urn:microsoft.com/office/officeart/2005/8/layout/cycle7"/>
    <dgm:cxn modelId="{64669689-86BD-4E2F-B177-FDE0B2235656}" type="presParOf" srcId="{A1EB048B-AC86-47F0-84DB-2840803A1265}" destId="{B26919D8-22D9-4C55-B458-1BEAEFBE1083}" srcOrd="7" destOrd="0" presId="urn:microsoft.com/office/officeart/2005/8/layout/cycle7"/>
    <dgm:cxn modelId="{4C968450-DAA4-4EC3-89D0-A5BE475F2FB4}" type="presParOf" srcId="{B26919D8-22D9-4C55-B458-1BEAEFBE1083}" destId="{75871832-B0AD-4367-8DA6-B872D1BE9F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ACBE5-4354-4348-A56D-73E63F994055}">
      <dsp:nvSpPr>
        <dsp:cNvPr id="0" name=""/>
        <dsp:cNvSpPr/>
      </dsp:nvSpPr>
      <dsp:spPr>
        <a:xfrm>
          <a:off x="2889200" y="0"/>
          <a:ext cx="2451199" cy="1225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 err="1"/>
            <a:t>pOH</a:t>
          </a:r>
          <a:endParaRPr lang="en-US" sz="5300" kern="1200" dirty="0"/>
        </a:p>
      </dsp:txBody>
      <dsp:txXfrm>
        <a:off x="2925097" y="35897"/>
        <a:ext cx="2379405" cy="1153805"/>
      </dsp:txXfrm>
    </dsp:sp>
    <dsp:sp modelId="{C674CDF7-F743-4B1B-86D5-F2A11F0EE4B2}">
      <dsp:nvSpPr>
        <dsp:cNvPr id="0" name=""/>
        <dsp:cNvSpPr/>
      </dsp:nvSpPr>
      <dsp:spPr>
        <a:xfrm rot="2700832">
          <a:off x="5076983" y="830042"/>
          <a:ext cx="2795689" cy="1077628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[OH</a:t>
          </a:r>
          <a:r>
            <a:rPr lang="en-US" sz="1400" kern="1200" baseline="30000" dirty="0"/>
            <a:t>-</a:t>
          </a:r>
          <a:r>
            <a:rPr lang="en-US" sz="1400" kern="1200" dirty="0"/>
            <a:t>] =10-</a:t>
          </a:r>
          <a:r>
            <a:rPr lang="en-US" sz="1400" kern="1200" baseline="30000" dirty="0"/>
            <a:t>pOH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30000" dirty="0" err="1"/>
            <a:t>pOH</a:t>
          </a:r>
          <a:r>
            <a:rPr lang="en-US" sz="2000" kern="1200" baseline="30000" dirty="0"/>
            <a:t> = -log[OH-]</a:t>
          </a:r>
        </a:p>
      </dsp:txBody>
      <dsp:txXfrm>
        <a:off x="5400271" y="1045568"/>
        <a:ext cx="2149113" cy="646576"/>
      </dsp:txXfrm>
    </dsp:sp>
    <dsp:sp modelId="{41A1974D-F840-44E9-A4BB-2D7A16F53C14}">
      <dsp:nvSpPr>
        <dsp:cNvPr id="0" name=""/>
        <dsp:cNvSpPr/>
      </dsp:nvSpPr>
      <dsp:spPr>
        <a:xfrm>
          <a:off x="5247058" y="2359000"/>
          <a:ext cx="2451199" cy="1225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[OH</a:t>
          </a:r>
          <a:r>
            <a:rPr lang="en-US" sz="5300" kern="1200" baseline="30000" dirty="0"/>
            <a:t>-</a:t>
          </a:r>
          <a:r>
            <a:rPr lang="en-US" sz="5300" kern="1200" dirty="0"/>
            <a:t>]</a:t>
          </a:r>
        </a:p>
      </dsp:txBody>
      <dsp:txXfrm>
        <a:off x="5282955" y="2394897"/>
        <a:ext cx="2379405" cy="1153805"/>
      </dsp:txXfrm>
    </dsp:sp>
    <dsp:sp modelId="{8704A887-80B7-4E0E-87B5-18941827577D}">
      <dsp:nvSpPr>
        <dsp:cNvPr id="0" name=""/>
        <dsp:cNvSpPr/>
      </dsp:nvSpPr>
      <dsp:spPr>
        <a:xfrm rot="8100000">
          <a:off x="5170022" y="4280583"/>
          <a:ext cx="2155264" cy="428959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</a:t>
          </a:r>
          <a:r>
            <a:rPr lang="en-US" sz="1500" kern="1200" baseline="-25000" dirty="0"/>
            <a:t>w</a:t>
          </a:r>
          <a:r>
            <a:rPr lang="en-US" sz="1500" kern="1200" dirty="0"/>
            <a:t> = =[H</a:t>
          </a:r>
          <a:r>
            <a:rPr lang="en-US" sz="1500" kern="1200" baseline="30000" dirty="0"/>
            <a:t>+</a:t>
          </a:r>
          <a:r>
            <a:rPr lang="en-US" sz="1500" kern="1200" dirty="0"/>
            <a:t>][OH</a:t>
          </a:r>
          <a:r>
            <a:rPr lang="en-US" sz="1500" kern="1200" baseline="30000" dirty="0"/>
            <a:t>-</a:t>
          </a:r>
          <a:r>
            <a:rPr lang="en-US" sz="1500" kern="1200" dirty="0"/>
            <a:t>]=1 x 10</a:t>
          </a:r>
          <a:r>
            <a:rPr lang="en-US" sz="1500" kern="1200" baseline="30000" dirty="0"/>
            <a:t>-14</a:t>
          </a:r>
        </a:p>
      </dsp:txBody>
      <dsp:txXfrm rot="10800000">
        <a:off x="5298710" y="4366375"/>
        <a:ext cx="1897888" cy="257375"/>
      </dsp:txXfrm>
    </dsp:sp>
    <dsp:sp modelId="{3EC43063-4492-4F8F-BC8A-B26FA3E30716}">
      <dsp:nvSpPr>
        <dsp:cNvPr id="0" name=""/>
        <dsp:cNvSpPr/>
      </dsp:nvSpPr>
      <dsp:spPr>
        <a:xfrm>
          <a:off x="2889200" y="4716858"/>
          <a:ext cx="2451199" cy="1225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[H</a:t>
          </a:r>
          <a:r>
            <a:rPr lang="en-US" sz="5300" kern="1200" baseline="30000" dirty="0"/>
            <a:t>+</a:t>
          </a:r>
          <a:r>
            <a:rPr lang="en-US" sz="5300" kern="1200" dirty="0"/>
            <a:t>]</a:t>
          </a:r>
        </a:p>
      </dsp:txBody>
      <dsp:txXfrm>
        <a:off x="2925097" y="4752755"/>
        <a:ext cx="2379405" cy="1153805"/>
      </dsp:txXfrm>
    </dsp:sp>
    <dsp:sp modelId="{35A85A4F-BD32-42B3-B046-3CDE31A27742}">
      <dsp:nvSpPr>
        <dsp:cNvPr id="0" name=""/>
        <dsp:cNvSpPr/>
      </dsp:nvSpPr>
      <dsp:spPr>
        <a:xfrm rot="13500000">
          <a:off x="516912" y="4328498"/>
          <a:ext cx="2679835" cy="847856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pH=-log[H</a:t>
          </a:r>
          <a:r>
            <a:rPr lang="en-US" sz="1500" kern="1200" baseline="30000" dirty="0"/>
            <a:t>+</a:t>
          </a:r>
          <a:r>
            <a:rPr lang="en-US" sz="1500" kern="1200" dirty="0"/>
            <a:t>]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[H</a:t>
          </a:r>
          <a:r>
            <a:rPr lang="en-US" sz="1500" kern="1200" baseline="30000" dirty="0"/>
            <a:t>+</a:t>
          </a:r>
          <a:r>
            <a:rPr lang="en-US" sz="1500" kern="1200" dirty="0"/>
            <a:t>]=10</a:t>
          </a:r>
          <a:r>
            <a:rPr lang="en-US" sz="1500" kern="1200" baseline="30000" dirty="0"/>
            <a:t>-pH</a:t>
          </a:r>
        </a:p>
      </dsp:txBody>
      <dsp:txXfrm rot="10800000">
        <a:off x="771269" y="4498069"/>
        <a:ext cx="2171121" cy="508714"/>
      </dsp:txXfrm>
    </dsp:sp>
    <dsp:sp modelId="{4FCB4D43-6AD0-4D55-B260-17E4E0E0C90D}">
      <dsp:nvSpPr>
        <dsp:cNvPr id="0" name=""/>
        <dsp:cNvSpPr/>
      </dsp:nvSpPr>
      <dsp:spPr>
        <a:xfrm>
          <a:off x="531342" y="2359000"/>
          <a:ext cx="2451199" cy="1225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pH</a:t>
          </a:r>
        </a:p>
      </dsp:txBody>
      <dsp:txXfrm>
        <a:off x="567239" y="2394897"/>
        <a:ext cx="2379405" cy="1153805"/>
      </dsp:txXfrm>
    </dsp:sp>
    <dsp:sp modelId="{B26919D8-22D9-4C55-B458-1BEAEFBE1083}">
      <dsp:nvSpPr>
        <dsp:cNvPr id="0" name=""/>
        <dsp:cNvSpPr/>
      </dsp:nvSpPr>
      <dsp:spPr>
        <a:xfrm rot="18899168">
          <a:off x="692249" y="1151511"/>
          <a:ext cx="2263034" cy="428959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pH + </a:t>
          </a:r>
          <a:r>
            <a:rPr lang="en-US" sz="1500" kern="1200" dirty="0" err="1"/>
            <a:t>pOH</a:t>
          </a:r>
          <a:r>
            <a:rPr lang="en-US" sz="1500" kern="1200" dirty="0"/>
            <a:t> = 14</a:t>
          </a:r>
        </a:p>
      </dsp:txBody>
      <dsp:txXfrm>
        <a:off x="820937" y="1237303"/>
        <a:ext cx="2005658" cy="257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2DE9-1BB8-4178-B846-D4533F26FA55}" type="datetimeFigureOut">
              <a:rPr lang="en-US" smtClean="0"/>
              <a:pPr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E082-6975-4DEA-AD57-E89DF936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10171"/>
              </p:ext>
            </p:extLst>
          </p:nvPr>
        </p:nvGraphicFramePr>
        <p:xfrm>
          <a:off x="533400" y="381000"/>
          <a:ext cx="8229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6200000" flipV="1">
            <a:off x="1981200" y="5029200"/>
            <a:ext cx="7620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1905000" y="5105400"/>
            <a:ext cx="7620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629400" y="1600200"/>
            <a:ext cx="838200" cy="838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6477000" y="1600200"/>
            <a:ext cx="838200" cy="838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5871</TotalTime>
  <Words>45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Kristen VanderVeen</dc:creator>
  <cp:lastModifiedBy>Kristen Vanderveen</cp:lastModifiedBy>
  <cp:revision>12</cp:revision>
  <cp:lastPrinted>2016-05-19T15:10:46Z</cp:lastPrinted>
  <dcterms:created xsi:type="dcterms:W3CDTF">2010-05-19T18:48:16Z</dcterms:created>
  <dcterms:modified xsi:type="dcterms:W3CDTF">2021-03-01T19:19:06Z</dcterms:modified>
</cp:coreProperties>
</file>