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6058"/>
  </p:normalViewPr>
  <p:slideViewPr>
    <p:cSldViewPr snapToGrid="0" snapToObjects="1">
      <p:cViewPr>
        <p:scale>
          <a:sx n="98" d="100"/>
          <a:sy n="98" d="100"/>
        </p:scale>
        <p:origin x="144" y="6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02T19:20:37.148"/>
    </inkml:context>
    <inkml:brush xml:id="br0">
      <inkml:brushProperty name="width" value="0.1" units="cm"/>
      <inkml:brushProperty name="height" value="0.1" units="cm"/>
      <inkml:brushProperty name="color" value="#FF4E00"/>
      <inkml:brushProperty name="inkEffects" value="rainbow"/>
      <inkml:brushProperty name="anchorX" value="0"/>
      <inkml:brushProperty name="anchorY" value="0"/>
      <inkml:brushProperty name="scaleFactor" value="0.5"/>
    </inkml:brush>
  </inkml:definitions>
  <inkml:trace contextRef="#ctx0" brushRef="#br0">36 8 24575,'25'0'0,"-6"0"0,4 0 0,-12 0 0,1 0 0,-3 0 0,7 0 0,-8 0 0,8 0 0,-4 0 0,1 0 0,-2 0 0,1 0 0,-3 0 0,2 0 0,-3 0 0,0 0 0,-1 0 0,1 0 0,0 0 0,-1 0 0,1 0 0,-4-3 0,-12 2 0,2-2 0,-9 3 0,3 0 0,3 0 0,-7 0 0,3 0 0,0 0 0,-3 0 0,7 0 0,-7 0 0,7 0 0,-11 0 0,11 0 0,-7 0 0,8 0 0,1 0 0,-1 0 0,0 0 0,1 0 0,-1 0 0,0 0 0,0 0 0,1 0 0,-1 0 0,1 0 0,-1 0 0,1 0 0,0 0 0,3 0 0,1 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04T17:39:25.32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24575,'0'0'0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04T17:44:32.39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307 19 24575,'14'0'0,"-4"0"0,9 0 0,-3 0 0,0 0 0,-2 0 0,0 0 0,2 0 0,5 0 0,5 0 0,-4 0 0,5 0 0,-1 0 0,3 0 0,4 0 0,-4 0 0,3 0 0,-4 0 0,5 0 0,1 0 0,0 0 0,-6 0 0,5 0 0,-11 0 0,11 0 0,-11 4 0,5-3 0,-1 4 0,-4-5 0,5 0 0,-6 4 0,-1-2 0,1 2 0,0 1 0,-1-4 0,1 8 0,-5-8 0,3 8 0,-3-3 0,4 4 0,-4 0 0,3 0 0,-3 0 0,5-4 0,-1 3 0,1-3 0,0 4 0,-1 1 0,1-1 0,0 0 0,-1 1 0,1 4 0,0-4 0,5 10 0,-4-5 0,11 6 0,-11-1 0,10 1 0,-9-1 0,9 2 0,-9 4 0,-1-4 0,-1 3 0,-5-5 0,0 0 0,3-1 0,-7 1 0,3 6 0,-4-5 0,-1 4 0,1-5 0,-1 0 0,0-1 0,-4-4 0,-1 3 0,-5-3 0,0 4 0,0-4 0,0 3 0,0-3 0,0 5 0,0-1 0,0 1 0,0 0 0,0-1 0,-5 1 0,-1 0 0,-4-1 0,-5 1 0,3-5 0,-7 3 0,3-3 0,0 4 0,-4-4 0,4 4 0,-4-4 0,-1 0 0,5-2 0,-3 1 0,3-4 0,-5 4 0,0 0 0,-5-4 0,3 4 0,-9 2 0,10-6 0,-11 5 0,11-5 0,-5 0 0,0-1 0,5 1 0,-5-1 0,7 1 0,-1-1 0,0 0 0,0-4 0,0 3 0,1-7 0,-1 7 0,0-4 0,0 1 0,0 3 0,1-8 0,-1 9 0,0-9 0,0 8 0,0-8 0,1 8 0,-1-8 0,0 4 0,0-5 0,0 0 0,1 0 0,-1 5 0,0-4 0,0 3 0,1-4 0,-16 0 0,11 0 0,-11 0 0,15 0 0,1 0 0,-1 0 0,5 0 0,-3 0 0,3 0 0,0 0 0,-4 0 0,5 0 0,-1 0 0,-4 0 0,4 0 0,-4 0 0,-1 0 0,5 0 0,-3 0 0,3-4 0,-5 2 0,5-6 0,-3 6 0,3-6 0,-5 6 0,5-6 0,-3 2 0,8-4 0,-3 0 0,-1 5 0,4-3 0,-8 2 0,8-4 0,-3 0 0,-1 1 0,4-1 0,-3 0 0,4 5 0,1-4 0,-1 4 0,1 0 0,-1-4 0,1 4 0,4-4 0,-4-1 0,4 1 0,-4-1 0,3 1 0,-2-1 0,3 1 0,-1-1 0,-2 1 0,7-6 0,-3 5 0,0-5 0,2 6 0,-6-1 0,7 1 0,-3-1 0,-1-4 0,4 3 0,-4-3 0,1 4 0,3 1 0,-3-6 0,4 4 0,0-3 0,0 4 0,0-4 0,0 3 0,0-4 0,0 1 0,0 3 0,0-8 0,-5 3 0,4 0 0,-4-4 0,5 5 0,0-6 0,0 0 0,0 0 0,0 1 0,0-1 0,0 0 0,0-6 0,0 5 0,0-5 0,0 6 0,0-5 0,0 3 0,0-9 0,0 9 0,0-3 0,5-1 0,1 5 0,5-5 0,-1 6 0,0 0 0,1 0 0,-1 0 0,1 1 0,-1-1 0,0 5 0,0-3 0,-1 8 0,1-4 0,0 6 0,-1-1 0,0 1 0,6-6 0,-5 5 0,10-5 0,-10 5 0,10 0 0,-10 0 0,10 4 0,-4-3 0,-1 4 0,5-5 0,-10 4 0,5-3 0,-6 4 0,0 0 0,0-4 0,1 8 0,-1-7 0,0 7 0,1-7 0,-1 7 0,-4-8 0,3 8 0,-7-7 0,3 3 0,-4 1 0,0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04T17:44:35.47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276 0 24575,'0'36'0,"0"3"0,0 3 0,0 32 0,0-32 0,0 48 0,-6-28 0,4 16 0,-4 5 0,6-14 0,-6 6 0,5-8 0,-5-8 0,6-2 0,0-8 0,-5-6 0,3 4 0,-3-11 0,0 11 0,3-4 0,-8 0 0,9 4 0,-11 3 0,11 1 0,-11 6 0,6-7 0,-1-1 0,-4 0 0,9 0 0,-9 1 0,10-8 0,-10-1 0,10 0 0,-9-6 0,4 0 0,0 4 0,-4-9 0,4 10 0,-6-6 0,6 7 0,-4-5 0,3 5 0,-4-13 0,5 4 0,-3-9 0,8 3 0,-8-10 0,8-2 0,-8 0 0,8-3 0,-4 3 0,1-4 0,3-1 0,-7-4 0,6 4 0,-2-5 0,4 5 0,0-4 0,0-1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02T19:20:43.358"/>
    </inkml:context>
    <inkml:brush xml:id="br0">
      <inkml:brushProperty name="width" value="0.1" units="cm"/>
      <inkml:brushProperty name="height" value="0.1" units="cm"/>
      <inkml:brushProperty name="color" value="#FF4E00"/>
      <inkml:brushProperty name="inkEffects" value="rainbow"/>
      <inkml:brushProperty name="anchorX" value="-14253.53223"/>
      <inkml:brushProperty name="anchorY" value="-10091.83105"/>
      <inkml:brushProperty name="scaleFactor" value="0.5"/>
    </inkml:brush>
  </inkml:definitions>
  <inkml:trace contextRef="#ctx0" brushRef="#br0">140 8 24575,'22'0'0,"-8"0"0,8 0 0,-13 0 0,3 0 0,0 0 0,-4 0 0,4 0 0,0 0 0,-3 0 0,2 0 0,1 0 0,-3 0 0,7 0 0,-7 0 0,2 0 0,-3 0 0,0 0 0,-1 0 0,1 0 0,0 0 0,-1 0 0,1 0 0,0 0 0,-1 0 0,1 0 0,0 0 0,0 0 0,-1 0 0,1 0 0,0 0 0,-1 0 0,1 0 0,-1 0 0,-24 0 0,7 0 0,-21 0 0,14 0 0,0 0 0,0 0 0,4 0 0,-3 0 0,7 0 0,-3 0 0,5 0 0,-1 0 0,0 0 0,0 0 0,0 0 0,0 0 0,1 0 0,-1 0 0,0 0 0,1 0 0,-1 0 0,-4 0 0,3 0 0,-3 0 0,4 0 0,0 0 0,1 0 0,-5 0 0,3 0 0,-3 0 0,4 0 0,0 0 0,1 0 0,-1 0 0,0 0 0,1 0 0,-1 0 0,0 0 0,0 0 0,1 0 0,-1 0 0,0 0 0,1 0 0,-1 0 0,1 0 0,-1 0 0,1 0 0,-1 0 0,4-3 0,1 2 0,3-2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02T19:21:51.549"/>
    </inkml:context>
    <inkml:brush xml:id="br0">
      <inkml:brushProperty name="width" value="0.1" units="cm"/>
      <inkml:brushProperty name="height" value="0.1" units="cm"/>
      <inkml:brushProperty name="color" value="#FF4E00"/>
      <inkml:brushProperty name="inkEffects" value="rainbow"/>
      <inkml:brushProperty name="anchorX" value="-29109.61328"/>
      <inkml:brushProperty name="anchorY" value="-21427.51563"/>
      <inkml:brushProperty name="scaleFactor" value="0.5"/>
    </inkml:brush>
  </inkml:definitions>
  <inkml:trace contextRef="#ctx0" brushRef="#br0">3064 790 24575,'-11'-4'0,"4"0"0,-4-8 0,9-1 0,-13 0 0,5-3 0,-7 3 0,0-4 0,-1-5 0,5 3 0,-4-3 0,-1 4 0,-1-4 0,-4 3 0,6-3 0,-1 5 0,-3-1 0,2 1 0,-4-6 0,1 4 0,3-3 0,-8 7 0,8-6 0,-3 10 0,4-10 0,1 8 0,0-1 0,0-2 0,-1 7 0,1-4 0,0 1 0,0 2 0,0-6 0,0 7 0,-5-8 0,3 7 0,-7-8 0,2 4 0,-4 0 0,0-4 0,0 7 0,0-6 0,0 6 0,0-2 0,0 3 0,0 1 0,0-1 0,-1 1 0,2-5 0,-7 4 0,4 0 0,-9 1 0,9 4 0,-3-1 0,4-2 0,1 7 0,0-8 0,-12 8 0,8-3 0,-14 4 0,17 0 0,-11 0 0,11 0 0,-11 0 0,11 0 0,-10 0 0,9 0 0,-9 0 0,4 0 0,-6 0 0,0 0 0,0 0 0,-6 0 0,5 0 0,-5 5 0,12 0 0,-4 5 0,9-5 0,-3 4 0,5-4 0,0 4 0,5 0 0,-4 0 0,8 0 0,-3 0 0,5-1 0,0 1 0,-5 0 0,4-1 0,-4 1 0,5 3 0,-1-2 0,1 2 0,0-4 0,0 1 0,-3 3 0,2-3 0,-3 7 0,4-7 0,0 7 0,0-2 0,0-1 0,-1 3 0,5-7 0,-3 7 0,7-7 0,-3 7 0,0-7 0,3 3 0,-4 0 0,1-3 0,3 3 0,-3 0 0,0-3 0,3 3 0,-3-4 0,0 0 0,3 4 0,-3-3 0,-1 4 0,4-6 0,-3 1 0,1 1 0,1 2 0,-6-1 0,3 6 0,-4-7 0,0 7 0,4-7 0,-3 4 0,3-2 0,0-1 0,1 1 0,4-3 0,-4 0 0,3 0 0,-3 0 0,4 0 0,4-1 0,-6 1 0,8-1 0,-8 1 0,9-1 0,-5-3 0,5 3 0,-3-3 0,1 0 0,2 2 0,1-5 0,4 2 0,3-3 0,0 0 0,-3 4 0,-1-1 0,-3 5 0,-3-1 0,2 0 0,-6 1 0,7-1 0,-7-3 0,9-1 0,2-3 0,1-4 0,5 3 0,-6-2 0,4 0 0,-1 2 0,1-2 0,-1-1 0,1 3 0,0-2 0,-1-1 0,5 3 0,6-2 0,0-1 0,9-1 0,-4 0 0,5-3 0,6 7 0,-5-8 0,5 8 0,-6-7 0,-5 7 0,-1-7 0,-6 7 0,-3-3 0,-1 4 0,-4 0 0,0 0 0,-1 0 0,1 0 0,0-3 0,-1 2 0,-3-6 0,-1 3 0,-6 0 0,-1 1 0,-8 3 0,4 0 0,-9 0 0,4 0 0,-4 0 0,0 0 0,0 0 0,0 0 0,0-4 0,-5 3 0,3-3 0,-3 4 0,0-4 0,4 3 0,-9-7 0,4 7 0,0-7 0,1 7 0,0-7 0,3 7 0,-3-4 0,5 2 0,0 2 0,4-3 0,-3 4 0,7 0 0,-3 0 0,8-4 0,-3 3 0,3-2 0,-4 3 0,0 0 0,1 0 0,-1 0 0,1 0 0,-1 0 0,4-3 0,1-1 0,3-4 0,0 1 0,3 3 0,-2-3 0,6 3 0,-6-4 0,6-4 0,-6 3 0,6-3 0,-6 0 0,3 3 0,-1-3 0,-2 0 0,2 3 0,-3-7 0,4 7 0,-3-7 0,2 7 0,1-7 0,-3 7 0,3-7 0,-4 8 0,3-8 0,-2 7 0,3-3 0,-4 4 0,0-4 0,0 3 0,0-3 0,0 4 0,0 1 0,3-1 0,-2 0 0,3 0 0,-4 1 0,0 6 0,0 9 0,3 1 0,1 5 0,1-6 0,2 0 0,-7-1 0,7 1 0,-2-1 0,-1 1 0,3 0 0,-7-1 0,7 1 0,-6 0 0,6 0 0,-3-1 0,4 1 0,-1-1 0,1 1 0,-1-4 0,1 2 0,-4-1 0,3 2 0,-3 1 0,4-4 0,-1 3 0,1-3 0,0 4 0,-1 0 0,1-1 0,0 5 0,0-3 0,0 7 0,0-7 0,1 7 0,-2-7 0,6 3 0,-5-4 0,4 0 0,-4-1 0,0 1 0,-4 0 0,3-4 0,-3 3 0,3-3 0,1 3 0,-1-3 0,-2 3 0,1-6 0,-5 6 0,-12-17 0,4 7 0,-16-13 0,14 8 0,-7 0 0,7 0 0,-3-4 0,4 6 0,0-5 0,0 7 0,0 0 0,4-3 0,-3 6 0,3-3 0,-1 1 0,-1 2 0,1-2 0,-2 3 0,-1 0 0,0 0 0,1-4 0,-1 3 0,1-2 0,3 0 0,0 5 0,4-1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02T19:21:58.979"/>
    </inkml:context>
    <inkml:brush xml:id="br0">
      <inkml:brushProperty name="width" value="0.1" units="cm"/>
      <inkml:brushProperty name="height" value="0.1" units="cm"/>
      <inkml:brushProperty name="color" value="#FF4E00"/>
      <inkml:brushProperty name="inkEffects" value="rainbow"/>
      <inkml:brushProperty name="anchorX" value="-43521.89453"/>
      <inkml:brushProperty name="anchorY" value="-30411.36523"/>
      <inkml:brushProperty name="scaleFactor" value="0.5"/>
    </inkml:brush>
  </inkml:definitions>
  <inkml:trace contextRef="#ctx0" brushRef="#br0">380 1 24575,'-41'65'0,"21"-37"0,-22 43 0,25-52 0,7 2 0,-6-4 0,7 0 0,-3-4 0,-1 3 0,4-3 0,-3 0 0,4 3 0,-1-3 0,-3 4 0,2 0 0,-2-4 0,4 3 0,0-3 0,-1-1 0,-3 4 0,7-7 0,-6 3 0,6-4 0,1-1 0,-3 1 0,3 0 0,-4-1 0,0 1 0,0 0 0,4-1 0,-3 1 0,3 0 0,0-1 0,-3-2 0,6 1 0,-3-5 0,4 2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02T19:23:07.310"/>
    </inkml:context>
    <inkml:brush xml:id="br0">
      <inkml:brushProperty name="width" value="0.1" units="cm"/>
      <inkml:brushProperty name="height" value="0.1" units="cm"/>
      <inkml:brushProperty name="color" value="#FF4E00"/>
      <inkml:brushProperty name="inkEffects" value="rainbow"/>
      <inkml:brushProperty name="anchorX" value="0"/>
      <inkml:brushProperty name="anchorY" value="0"/>
      <inkml:brushProperty name="scaleFactor" value="0.5"/>
    </inkml:brush>
  </inkml:definitions>
  <inkml:trace contextRef="#ctx0" brushRef="#br0">1063 1039 24575,'-25'-69'0,"0"0"0,-4-16 0,-9 7 0,1 2 0,10 5 0,-20-17 0,27 38 0,-17-40 0,16 38 0,-7-12 0,9 2 0,-6 0 0,13 18 0,2 3 0,3 23 0,6 6 0,-3 4 0,4 10 0,-4 9 0,-5 10 0,-3 19 0,-6-3 0,1 16 0,0 3 0,-10 7 0,6 24 0,-2-26 0,-1 31 0,11-32 0,-10 18 0,10-7 0,-4-8 0,6-7 0,1-15 0,4-7 0,-2-11 0,8-2 0,-4-8 0,4-1 0,0-4 0,0-1 0,3-2 0,1-5 0,3-5 0,5-3 0,1 0 0,4-4 0,5 2 0,1-7 0,5 2 0,0-4 0,5 0 0,-2-5 0,10-4 0,-3-4 0,6-1 0,-1 6 0,0-5 0,0 5 0,6-6 0,-4 0 0,2 5 0,-3-4 0,-3 11 0,-4-10 0,-3 11 0,-5-5 0,-6 11 0,-1 1 0,-8 1 0,-3 6 0,-2-5 0,-5 6 0,-1-2 0,-6 3 0,-1 0 0,-3 4 0,-1 0 0,0 0 0,-4 0 0,-1 0 0,-9 0 0,-1 0 0,-11 0 0,-1-4 0,-12-2 0,-17-11 0,-2 3 0,-21-9-782,-2 2 782,-2-4 0,38 11 0,1 1 0,-23-6-224,-17-5 224,26 11 0,-6-5 0,10 2 0,13 4 0,8-3 0,12 10 773,7-3-773,10 7 233,0-3-233,7 0 0,2 7 0,10 1 0,-2 4 0,6 3 0,1-3 0,1 9 0,9-2 0,3 13 0,11-2 0,2 6 0,12 7 0,-5-4 0,12 10 0,-11-10 0,5 4 0,-7-1 0,-1-10 0,0 9 0,-6-11 0,-1 6 0,-6-7 0,0 4 0,-7-10 0,6 10 0,-4-4 0,4 0 0,2 4 0,-3-9 0,1 4 0,0 0 0,-1-4 0,-4 3 0,3-9 0,-4 3 0,0-3 0,4 4 0,-4-4 0,5 4 0,-5-4 0,4 0 0,-9 2 0,4-6 0,-9 2 0,-2-4 0,-3-4 0,0 3 0,-1-6 0,-2 2 0,-2-3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02T19:34:27.422"/>
    </inkml:context>
    <inkml:brush xml:id="br0">
      <inkml:brushProperty name="width" value="0.1" units="cm"/>
      <inkml:brushProperty name="height" value="0.1" units="cm"/>
      <inkml:brushProperty name="color" value="#FF4E00"/>
      <inkml:brushProperty name="inkEffects" value="rainbow"/>
      <inkml:brushProperty name="anchorX" value="0"/>
      <inkml:brushProperty name="anchorY" value="0"/>
      <inkml:brushProperty name="scaleFactor" value="0.5"/>
    </inkml:brush>
  </inkml:definitions>
  <inkml:trace contextRef="#ctx0" brushRef="#br0">1 51 24575,'33'0'0,"-14"0"0,9 0 0,-17 0 0,-1 0 0,0 0 0,0 0 0,5 0 0,-4 0 0,4 0 0,-5 0 0,6 0 0,-5 0 0,5 0 0,-6 0 0,0 0 0,1 0 0,-1 0 0,0 0 0,0 0 0,0 0 0,1 0 0,-1 0 0,0 0 0,0 0 0,0 0 0,1 0 0,-1 0 0,0 0 0,0 0 0,0 0 0,0 0 0,1 0 0,-1 0 0,5 0 0,-3 0 0,4 0 0,-6 0 0,0 0 0,0 0 0,0 0 0,1 0 0,-1 0 0,0 0 0,0 0 0,5 0 0,-4 0 0,4 0 0,-5 0 0,0 0 0,1 0 0,-1 0 0,0 0 0,0 0 0,1 0 0,-1 0 0,0 0 0,0 0 0,0 0 0,1 0 0,-1 0 0,0 0 0,0 0 0,0 0 0,1 0 0,-1 0 0,0 0 0,0 0 0,0 0 0,0 0 0,0 0 0,0-4 0,0 2 0,1-2 0,-1 4 0,0 0 0,0 0 0,0 0 0,1 0 0,-1 0 0,0 0 0,0 0 0,0 0 0,0-5 0,0 4 0,0-4 0,0 5 0,0 0 0,0 0 0,0 0 0,0 0 0,0 0 0,0 0 0,0-4 0,0 3 0,0-4 0,0 5 0,-1-4 0,1 3 0,-5-8 0,-5 8 0,-5-3 0,-5 4 0,0 0 0,-1 0 0,1 0 0,0 0 0,-1 0 0,1 0 0,0 0 0,-1 0 0,1 0 0,-6 0 0,4 0 0,-8 0 0,8 0 0,-3 0 0,5 0 0,0 0 0,0 0 0,0 4 0,0-2 0,-1 2 0,1 1 0,0-4 0,0 3 0,0-4 0,-1 0 0,1 5 0,-1-4 0,1 4 0,0-5 0,-1 0 0,1 0 0,-1 0 0,1 0 0,0 0 0,-1 0 0,-5 0 0,5 0 0,-11 5 0,11-4 0,-11 4 0,11-5 0,-11 0 0,5 0 0,0 0 0,-5 0 0,5 0 0,-6 0 0,1 0 0,-8 0 0,6 5 0,-12-4 0,12 4 0,-12-5 0,5 0 0,1 0 0,-6 0 0,12 0 0,-6 0 0,13 0 0,-4 0 0,9 0 0,-4 0 0,6 0 0,13 0 0,5 0 0,13 0 0,1 0 0,7 0 0,2 0 0,6 0 0,1 6 0,6 1 0,-5 6 0,14 0 0,-7-6 0,8 5 0,-7-5 0,5 6 0,-6 0 0,1 0 0,-3 0 0,-6-1 0,-1 1 0,0-6 0,-6-2 0,-2 0 0,-7-3 0,1 3 0,-6-5 0,-1 0 0,0 0 0,-5 0 0,5 0 0,-6 0 0,0 0 0,0 0 0,1 0 0,-1 0 0,0 0 0,0 0 0,0 0 0,0 0 0,-8 0 0,-13 0 0,-7 0 0,-10 0 0,6 0 0,-1 0 0,0 0 0,0 0 0,0 0 0,1 0 0,-1 0 0,6 0 0,-5 0 0,5 0 0,-6 0 0,0 0 0,-6 0 0,5 0 0,-12 0 0,5 0 0,-6 0 0,-1 0 0,-6 0 0,4 0 0,-12 0 0,13 0 0,-13 6 0,12-5 0,-12 5 0,13-6 0,-6 5 0,14-3 0,2 3 0,6-5 0,6 0 0,-4 0 0,9 0 0,-4 0 0,6 0 0,-1 0 0,1 0 0,0 0 0,0 0 0,9 0 0,7 0 0,11 0 0,6 0 0,-1 0 0,7 0 0,2 0 0,6 0 0,0 0 0,1 0 0,6 0 0,3 0 0,-1 6 0,7 1 0,-7 6 0,8-5 0,-7 3 0,5-4 0,-6 6 0,1 0 0,-3-6 0,-7 4 0,0-9 0,-6 8 0,-2-8 0,-6 3 0,-6-5 0,-2 0 0,-5 0 0,1 0 0,-1 0 0,-4 0 0,-2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02T19:34:33.070"/>
    </inkml:context>
    <inkml:brush xml:id="br0">
      <inkml:brushProperty name="width" value="0.1" units="cm"/>
      <inkml:brushProperty name="height" value="0.1" units="cm"/>
      <inkml:brushProperty name="color" value="#FF4E00"/>
      <inkml:brushProperty name="inkEffects" value="rainbow"/>
      <inkml:brushProperty name="anchorX" value="-27552.11719"/>
      <inkml:brushProperty name="anchorY" value="-18560.57227"/>
      <inkml:brushProperty name="scaleFactor" value="0.5"/>
    </inkml:brush>
  </inkml:definitions>
  <inkml:trace contextRef="#ctx0" brushRef="#br0">1 1 24575,'0'0'0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04T17:32:13.807"/>
    </inkml:context>
    <inkml:brush xml:id="br0">
      <inkml:brushProperty name="width" value="0.1" units="cm"/>
      <inkml:brushProperty name="height" value="0.1" units="cm"/>
      <inkml:brushProperty name="color" value="#FF4E00"/>
      <inkml:brushProperty name="inkEffects" value="rainbow"/>
      <inkml:brushProperty name="anchorX" value="0"/>
      <inkml:brushProperty name="anchorY" value="0"/>
      <inkml:brushProperty name="scaleFactor" value="0.5"/>
    </inkml:brush>
  </inkml:definitions>
  <inkml:trace contextRef="#ctx0" brushRef="#br0">275 1 24575,'73'9'0,"-34"-1"0,44 8 0,-49-5 0,0-5 0,0 5 0,0-5 0,0 5 0,0-5 0,0 5 0,-6-10 0,-2 8 0,1-7 0,-5 7 0,5-8 0,-6 4 0,-1-5 0,-4 0 0,3 4 0,-3-3 0,5 4 0,-1-5 0,1 5 0,0-4 0,-1 8 0,1-8 0,0 4 0,-1-5 0,1 4 0,0-3 0,-6 4 0,5-5 0,-4 0 0,4 0 0,1 0 0,0 0 0,-1 0 0,1 0 0,-5 0 0,3 0 0,-3 0 0,4 0 0,1 0 0,-5 0 0,3 0 0,-3 0 0,20 0 0,-12 0 0,12 0 0,-15 0 0,-1 0 0,1 0 0,0 0 0,-1 0 0,1 0 0,6 0 0,-5 0 0,4 0 0,-5 0 0,6 0 0,-5 0 0,4 0 0,-5 0 0,6 0 0,-5 0 0,4 0 0,1 0 0,-5 0 0,5 0 0,-6 0 0,-1 0 0,7 0 0,-5 0 0,5 0 0,-1 0 0,-4 0 0,5 0 0,0 0 0,-5 0 0,4 0 0,10 0 0,-11 0 0,10 0 0,-8 0 0,-5 0 0,5 0 0,-7 0 0,7 0 0,-5 0 0,5 0 0,-1 0 0,-4 0 0,5 0 0,0 0 0,-5 0 0,10 0 0,-4 0 0,0 0 0,-1 0 0,0 0 0,-5 0 0,4 0 0,-5 0 0,0 0 0,-1 0 0,1-5 0,0 4 0,-1-4 0,1 5 0,0 0 0,0 0 0,5 0 0,-4 0 0,5 0 0,-6 0 0,5 0 0,-4 0 0,5 0 0,-6 0 0,-1 0 0,7 0 0,-5 0 0,14 0 0,-13 0 0,7 0 0,-10 0 0,1 0 0,0 0 0,-5 0 0,-2 0 0,0 0 0,-3 0 0,3 0 0,-4 0 0,-1 0 0,0 0 0,1 5 0,-1 0 0,5 5 0,-3-5 0,8 4 0,-3-3 0,0 4 0,-2 0 0,1-1 0,-5 1 0,5 0 0,-6-1 0,0 0 0,1 1 0,-1-1 0,0 0 0,-4 1 0,4-1 0,-4 6 0,1-5 0,-2 10 0,1-10 0,-4 5 0,3-1 0,-4-3 0,4 3 0,-3 4 0,3-6 0,-4 11 0,0-12 0,0 3 0,0-4 0,0-1 0,0 0 0,0 1 0,0-1 0,0 0 0,0 0 0,0 0 0,0 1 0,0-2 0,-4 1 0,-1-4 0,0 3 0,-4-7 0,4 8 0,-4-8 0,-6 7 0,5-3 0,-5 5 0,6-1 0,-1 1 0,1-5 0,4 3 0,-4-3 0,4 5 0,-5-5 0,1 3 0,0-3 0,-6 1 0,4 2 0,-3-3 0,-1 5 0,5-1 0,-5 1 0,1-5 0,3 3 0,-3-3 0,4 1 0,1 2 0,-6-7 0,4 7 0,-3-7 0,4 3 0,1 0 0,-1-3 0,1 8 0,-6-8 0,5 7 0,-10-7 0,9 7 0,-3-2 0,0-1 0,-2 3 0,0-2 0,-3-1 0,8 4 0,-9-4 0,5 5 0,-6-4 0,0 3 0,0-8 0,0 8 0,0-7 0,-5 7 0,3-8 0,-3 5 0,5-2 0,0-3 0,0 4 0,1-1 0,-10-2 0,6 2 0,-6-4 0,4 0 0,4 0 0,-5 0 0,6 0 0,6 0 0,-5 0 0,9 0 0,-8 0 0,8 0 0,-3 0 0,4 0 0,1 0 0,-1 0 0,-4 0 0,3 0 0,-4 0 0,6 0 0,-5 0 0,3 0 0,-3 0 0,-1 0 0,0 0 0,-6 0 0,5 0 0,-3 0 0,3 0 0,-5 0 0,1 0 0,-1 0 0,0 0 0,0-5 0,1 4 0,-1-3 0,0-1 0,0 4 0,1-4 0,-1 1 0,0 3 0,0-4 0,0 5 0,0-5 0,1 4 0,-1-3 0,-9 4 0,7 0 0,-7 0 0,9-5 0,0 4 0,6-4 0,-5 5 0,4 0 0,-5 0 0,6 0 0,-5 0 0,5 0 0,-6 0 0,0 0 0,-6 0 0,5 0 0,-4 0 0,5 0 0,0 0 0,0 0 0,1 0 0,-1 0 0,0 0 0,0 5 0,1-4 0,4 4 0,-4-5 0,10 0 0,-10 0 0,9 0 0,-3 0 0,4 0 0,-4 0 0,3 0 0,-3 0 0,4 0 0,-4 0 0,3 0 0,-8 0 0,8 0 0,-9 0 0,4 0 0,-4 0 0,4 0 0,-13 0 0,11 0 0,-12 0 0,9 0 0,1 0 0,4 0 0,-4 0 0,10 0 0,-10 0 0,9 0 0,-3 0 0,-1 0 0,5 0 0,-5 0 0,1 0 0,3 0 0,-3 0 0,-1 0 0,4 4 0,-3-3 0,-1 3 0,5-4 0,-5 0 0,6 0 0,-1 0 0,1 0 0,-1 0 0,1 0 0,-1 0 0,-4 0 0,-1 0 0,-1 0 0,3 0 0,3 0 0,1 4 0,-1-3 0,-4 3 0,3-4 0,-3 0 0,-1 0 0,4 0 0,-8 5 0,8-4 0,-8 4 0,3-5 0,0 0 0,-3 0 0,8 0 0,-4 0 0,1 0 0,3 0 0,-4 0 0,6 0 0,0 0 0,-1 0 0,1 0 0,-1 0 0,-4 0 0,3 0 0,-4 0 0,6 0 0,0 0 0,-1 0 0,1 0 0,-1 0 0,-4 0 0,3 0 0,-4 0 0,6 0 0,0 0 0,-5 0 0,3 0 0,-2 0 0,3 0 0,1 0 0,-6 0 0,5 0 0,-5 0 0,5 0 0,1 0 0,0-5 0,-1 4 0,1-7 0,0 7 0,-1-8 0,1 4 0,0-4 0,-1 4 0,1-3 0,4 2 0,-4 1 0,4-3 0,-5 7 0,5-8 0,-3 8 0,7-7 0,-8 7 0,4-8 0,-4 8 0,-1-7 0,5 2 0,-3 1 0,7-3 0,-8 3 0,4-5 0,0 1 0,1 0 0,0 4 0,3-4 0,-7 4 0,6-4 0,-2-1 0,0 1 0,3-1 0,-7 5 0,6-4 0,-2 4 0,0-4 0,3-1 0,-3 1 0,0-1 0,3 1 0,-4-1 0,1 1 0,3-1 0,-3 1 0,4-5 0,0 3 0,-4-4 0,3 1 0,-4 3 0,5-3 0,0 4 0,0-4 0,0 3 0,0-4 0,0 6 0,0-1 0,0 1 0,0-1 0,0 1 0,0 0 0,0-5 0,0 3 0,0-2 0,0 4 0,0-1 0,0 1 0,0-1 0,0 1 0,0-1 0,0 1 0,0 0 0,0 0 0,0-1 0,0 1 0,0-1 0,0 1 0,0-1 0,0 1 0,0 0 0,0-1 0,4 1 0,1 0 0,4 0 0,0 0 0,0 0 0,-4 0 0,3 4 0,-3-4 0,5 4 0,-5-5 0,3 1 0,-3 4 0,0-4 0,4 8 0,-4-7 0,4 3 0,0-4 0,0 4 0,-4-3 0,3 2 0,-3-3 0,4 0 0,-4 0 0,3 4 0,-3 0 0,1 1 0,2 3 0,-3-7 0,4 7 0,-3-8 0,2 8 0,-3-3 0,4 0 0,1 3 0,-1-8 0,0 8 0,0-2 0,0 3 0,-5 0 0,0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04T17:34:01.860"/>
    </inkml:context>
    <inkml:brush xml:id="br0">
      <inkml:brushProperty name="width" value="0.1" units="cm"/>
      <inkml:brushProperty name="height" value="0.1" units="cm"/>
      <inkml:brushProperty name="color" value="#FF4E00"/>
      <inkml:brushProperty name="inkEffects" value="rainbow"/>
      <inkml:brushProperty name="anchorX" value="-11549.34668"/>
      <inkml:brushProperty name="anchorY" value="-18095.51563"/>
      <inkml:brushProperty name="scaleFactor" value="0.5"/>
    </inkml:brush>
  </inkml:definitions>
  <inkml:trace contextRef="#ctx0" brushRef="#br0">767 1048 24575,'-21'0'0,"1"0"0,1 0 0,4 0 0,1 0 0,3 0 0,-9 0 0,5 0 0,-6-5 0,5 4 0,-4-4 0,10 1 0,-10 3 0,10-7 0,-10 7 0,9-8 0,-3 8 0,-1-8 0,-1 8 0,1-8 0,-5 4 0,4-1 0,-5-3 0,1 3 0,4-4 0,-4 4 0,4-2 0,1 2 0,-5-4 0,9 0 0,-8 0 0,8 0 0,-8 0 0,3 0 0,-5-1 0,0-4 0,5 4 0,-3-8 0,8 8 0,-3-3 0,4-1 0,0 4 0,0-8 0,0 8 0,0-8 0,0 3 0,4-5 0,-3 0 0,3 0 0,0 6 0,2-5 0,-1 4 0,4 1 0,-4-9 0,5 12 0,0-12 0,0 14 0,0-5 0,0 1 0,4 3 0,2-3 0,3 4 0,1-4 0,4-2 0,2-1 0,0-2 0,4 3 0,-4-1 0,0-2 0,4 2 0,-4 1 0,5-4 0,-1 4 0,1 0 0,6-5 0,-5 10 0,4-5 0,1 5 0,-5 0 0,5 0 0,-1 0 0,2 0 0,1 0 0,3 0 0,-4 5 0,6-4 0,0 3 0,15-4 0,-11-1 0,18 6 0,-20-4 0,-1 8 0,-3-8 0,-4 9 0,6-9 0,0 8 0,1-8 0,-1 9 0,0-4 0,0 5 0,0-5 0,-1 4 0,8-5 0,-5 6 0,5 0 0,0 0 0,-5 0 0,4 0 0,-6 0 0,1 0 0,5 0 0,-4 0 0,-1 0 0,-2 0 0,-5 0 0,0 0 0,-2 0 0,-5 0 0,0 0 0,0 0 0,-1 5 0,1-4 0,-6 8 0,5-4 0,-10 5 0,10 0 0,-9 0 0,8 0 0,-8-1 0,3 1 0,-5-1 0,1 1 0,-1-1 0,0 0 0,0 1 0,1-1 0,-5 0 0,3 0 0,-7 6 0,8 5 0,-8 1 0,8 4 0,-8-9 0,4 3 0,-5-3 0,0-1 0,0 5 0,0-5 0,0 6 0,0 0 0,0 0 0,0-1 0,0 1 0,0-1 0,0 1 0,0 0 0,0-1 0,0 1 0,0-6 0,0 5 0,0-5 0,0 1 0,0 3 0,0-8 0,0 3 0,-5 1 0,4-5 0,-8 5 0,4-6 0,-4 0 0,-1 1 0,1 3 0,-1-3 0,1 4 0,-1-5 0,1 0 0,-1 1 0,1-1 0,-1-4 0,1 3 0,0-2 0,-1-1 0,1 3 0,-1-3 0,-4 0 0,3 4 0,-9-4 0,10 5 0,-10 0 0,4-5 0,0 4 0,-3-3 0,8-1 0,-3 4 0,-1-8 0,4 7 0,-3-3 0,-1 0 0,5 4 0,-5-8 0,1 3 0,3 0 0,-3-3 0,4 3 0,-4-4 0,3 0 0,-9 5 0,10-4 0,-10 4 0,9-5 0,-8 4 0,3-3 0,-5 4 0,0-5 0,1 5 0,-10-4 0,6 3 0,-6 1 0,10-4 0,-1 3 0,0 1 0,0-4 0,0 8 0,1-7 0,-1 2 0,5 0 0,2-3 0,4 4 0,1-1 0,-1-3 0,1 3 0,-1-4 0,5 4 0,-3-3 0,2 3 0,-3 0 0,0 1 0,-1 0 0,1 3 0,-5-7 0,3 8 0,-4-4 0,6 0 0,0 3 0,-1-7 0,1 4 0,-1-1 0,2-3 0,2 3 0,3-4 0</inkml:trace>
</inkml:ink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3385EC18-8E5D-4F4E-8A6F-C82C64FA6001}" type="datetimeFigureOut">
              <a:rPr lang="en-US" smtClean="0"/>
              <a:t>9/2/20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8C923681-159B-6847-9CDB-83D7D066F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227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5EC18-8E5D-4F4E-8A6F-C82C64FA6001}" type="datetimeFigureOut">
              <a:rPr lang="en-US" smtClean="0"/>
              <a:t>9/2/20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23681-159B-6847-9CDB-83D7D066F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315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5EC18-8E5D-4F4E-8A6F-C82C64FA6001}" type="datetimeFigureOut">
              <a:rPr lang="en-US" smtClean="0"/>
              <a:t>9/2/20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23681-159B-6847-9CDB-83D7D066F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1084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5EC18-8E5D-4F4E-8A6F-C82C64FA6001}" type="datetimeFigureOut">
              <a:rPr lang="en-US" smtClean="0"/>
              <a:t>9/2/20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23681-159B-6847-9CDB-83D7D066F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425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5EC18-8E5D-4F4E-8A6F-C82C64FA6001}" type="datetimeFigureOut">
              <a:rPr lang="en-US" smtClean="0"/>
              <a:t>9/2/20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23681-159B-6847-9CDB-83D7D066F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2147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5EC18-8E5D-4F4E-8A6F-C82C64FA6001}" type="datetimeFigureOut">
              <a:rPr lang="en-US" smtClean="0"/>
              <a:t>9/2/20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23681-159B-6847-9CDB-83D7D066F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0155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5EC18-8E5D-4F4E-8A6F-C82C64FA6001}" type="datetimeFigureOut">
              <a:rPr lang="en-US" smtClean="0"/>
              <a:t>9/2/20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23681-159B-6847-9CDB-83D7D066F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8722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3385EC18-8E5D-4F4E-8A6F-C82C64FA6001}" type="datetimeFigureOut">
              <a:rPr lang="en-US" smtClean="0"/>
              <a:t>9/2/20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23681-159B-6847-9CDB-83D7D066F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6988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3385EC18-8E5D-4F4E-8A6F-C82C64FA6001}" type="datetimeFigureOut">
              <a:rPr lang="en-US" smtClean="0"/>
              <a:t>9/2/20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23681-159B-6847-9CDB-83D7D066F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083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5EC18-8E5D-4F4E-8A6F-C82C64FA6001}" type="datetimeFigureOut">
              <a:rPr lang="en-US" smtClean="0"/>
              <a:t>9/2/20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23681-159B-6847-9CDB-83D7D066F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714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5EC18-8E5D-4F4E-8A6F-C82C64FA6001}" type="datetimeFigureOut">
              <a:rPr lang="en-US" smtClean="0"/>
              <a:t>9/2/20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23681-159B-6847-9CDB-83D7D066F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198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5EC18-8E5D-4F4E-8A6F-C82C64FA6001}" type="datetimeFigureOut">
              <a:rPr lang="en-US" smtClean="0"/>
              <a:t>9/2/20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23681-159B-6847-9CDB-83D7D066F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716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5EC18-8E5D-4F4E-8A6F-C82C64FA6001}" type="datetimeFigureOut">
              <a:rPr lang="en-US" smtClean="0"/>
              <a:t>9/2/20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23681-159B-6847-9CDB-83D7D066F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12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5EC18-8E5D-4F4E-8A6F-C82C64FA6001}" type="datetimeFigureOut">
              <a:rPr lang="en-US" smtClean="0"/>
              <a:t>9/2/20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23681-159B-6847-9CDB-83D7D066F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93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5EC18-8E5D-4F4E-8A6F-C82C64FA6001}" type="datetimeFigureOut">
              <a:rPr lang="en-US" smtClean="0"/>
              <a:t>9/2/20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23681-159B-6847-9CDB-83D7D066F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738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5EC18-8E5D-4F4E-8A6F-C82C64FA6001}" type="datetimeFigureOut">
              <a:rPr lang="en-US" smtClean="0"/>
              <a:t>9/2/20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23681-159B-6847-9CDB-83D7D066F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321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5EC18-8E5D-4F4E-8A6F-C82C64FA6001}" type="datetimeFigureOut">
              <a:rPr lang="en-US" smtClean="0"/>
              <a:t>9/2/20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23681-159B-6847-9CDB-83D7D066F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5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3385EC18-8E5D-4F4E-8A6F-C82C64FA6001}" type="datetimeFigureOut">
              <a:rPr lang="en-US" smtClean="0"/>
              <a:t>9/2/20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8C923681-159B-6847-9CDB-83D7D066F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005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openxmlformats.org/officeDocument/2006/relationships/customXml" Target="../ink/ink5.xml"/><Relationship Id="rId4" Type="http://schemas.openxmlformats.org/officeDocument/2006/relationships/customXml" Target="../ink/ink2.xml"/><Relationship Id="rId9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customXml" Target="../ink/ink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customXml" Target="../ink/ink11.xml"/><Relationship Id="rId3" Type="http://schemas.openxmlformats.org/officeDocument/2006/relationships/image" Target="../media/image10.png"/><Relationship Id="rId7" Type="http://schemas.openxmlformats.org/officeDocument/2006/relationships/customXml" Target="../ink/ink9.xml"/><Relationship Id="rId12" Type="http://schemas.openxmlformats.org/officeDocument/2006/relationships/image" Target="../media/image16.png"/><Relationship Id="rId2" Type="http://schemas.openxmlformats.org/officeDocument/2006/relationships/image" Target="../media/image9.png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5.png"/><Relationship Id="rId5" Type="http://schemas.openxmlformats.org/officeDocument/2006/relationships/image" Target="../media/image11.png"/><Relationship Id="rId15" Type="http://schemas.openxmlformats.org/officeDocument/2006/relationships/customXml" Target="../ink/ink12.xml"/><Relationship Id="rId10" Type="http://schemas.openxmlformats.org/officeDocument/2006/relationships/customXml" Target="../ink/ink10.xml"/><Relationship Id="rId4" Type="http://schemas.openxmlformats.org/officeDocument/2006/relationships/customXml" Target="../ink/ink8.xml"/><Relationship Id="rId9" Type="http://schemas.openxmlformats.org/officeDocument/2006/relationships/image" Target="../media/image14.png"/><Relationship Id="rId1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29096-3BFF-0B42-8FD6-94A568BBCF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Calculations with significant figures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34A362-F5C4-5B4F-B9DD-49478A380D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 V’s Chemistry webcasts</a:t>
            </a:r>
          </a:p>
        </p:txBody>
      </p:sp>
    </p:spTree>
    <p:extLst>
      <p:ext uri="{BB962C8B-B14F-4D97-AF65-F5344CB8AC3E}">
        <p14:creationId xmlns:p14="http://schemas.microsoft.com/office/powerpoint/2010/main" val="3868890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1C03A-D4D5-6245-AFDE-9D4785C08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Doing calculations based on your measured quantities?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875AD5-F111-B446-8599-44117C480B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can’t get answers that are more reliable than your least reliable measurement!  </a:t>
            </a:r>
          </a:p>
          <a:p>
            <a:pPr lvl="1"/>
            <a:r>
              <a:rPr lang="en-US" dirty="0"/>
              <a:t>OR:  Just because your calculator gives you a lot of digits, that doesn’t make them meaningful/significant</a:t>
            </a:r>
          </a:p>
        </p:txBody>
      </p:sp>
    </p:spTree>
    <p:extLst>
      <p:ext uri="{BB962C8B-B14F-4D97-AF65-F5344CB8AC3E}">
        <p14:creationId xmlns:p14="http://schemas.microsoft.com/office/powerpoint/2010/main" val="288150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EC2BA-0008-CF4D-905F-909F3985D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you are adding or subtracting…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404B1A-D469-9F4B-A17C-5ED93B3AB6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Round your final answer based on the measurement with the fewest digits after the decimal (or with the estimated digit in the highest place)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D2F39F-0BD1-DD4F-9A76-6D2414722E5B}"/>
              </a:ext>
            </a:extLst>
          </p:cNvPr>
          <p:cNvSpPr txBox="1"/>
          <p:nvPr/>
        </p:nvSpPr>
        <p:spPr>
          <a:xfrm>
            <a:off x="3593054" y="3517751"/>
            <a:ext cx="2020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Object 1:  1.23 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37555A-2252-4C43-8AF9-90E7B4AC8ED9}"/>
              </a:ext>
            </a:extLst>
          </p:cNvPr>
          <p:cNvSpPr txBox="1"/>
          <p:nvPr/>
        </p:nvSpPr>
        <p:spPr>
          <a:xfrm>
            <a:off x="3593054" y="3942318"/>
            <a:ext cx="22765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Object 2:  6.1955 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31EE75-33E5-8C4F-AD84-8CFFAEDFD40E}"/>
              </a:ext>
            </a:extLst>
          </p:cNvPr>
          <p:cNvSpPr txBox="1"/>
          <p:nvPr/>
        </p:nvSpPr>
        <p:spPr>
          <a:xfrm>
            <a:off x="3206570" y="4440619"/>
            <a:ext cx="4229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Total mass:  7.4255 on the calculator</a:t>
            </a:r>
          </a:p>
        </p:txBody>
      </p:sp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2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56AD2AA0-9F2B-4347-9600-F605BD275635}"/>
                  </a:ext>
                </a:extLst>
              </p14:cNvPr>
              <p14:cNvContentPartPr/>
              <p14:nvPr/>
            </p14:nvContentPartPr>
            <p14:xfrm>
              <a:off x="5168732" y="3842534"/>
              <a:ext cx="108720" cy="288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56AD2AA0-9F2B-4347-9600-F605BD27563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151092" y="3824894"/>
                <a:ext cx="144360" cy="38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4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9114E6CA-B641-9B4D-B135-6EBFD8D2F3D0}"/>
                  </a:ext>
                </a:extLst>
              </p14:cNvPr>
              <p14:cNvContentPartPr/>
              <p14:nvPr/>
            </p14:nvContentPartPr>
            <p14:xfrm>
              <a:off x="5385812" y="4290374"/>
              <a:ext cx="172440" cy="288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9114E6CA-B641-9B4D-B135-6EBFD8D2F3D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367812" y="4272734"/>
                <a:ext cx="208080" cy="38520"/>
              </a:xfrm>
              <a:prstGeom prst="rect">
                <a:avLst/>
              </a:prstGeom>
            </p:spPr>
          </p:pic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726020CA-44C4-6B46-9FE8-58CA3A6D2745}"/>
              </a:ext>
            </a:extLst>
          </p:cNvPr>
          <p:cNvSpPr txBox="1"/>
          <p:nvPr/>
        </p:nvSpPr>
        <p:spPr>
          <a:xfrm>
            <a:off x="6096000" y="3517751"/>
            <a:ext cx="46458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Estimated digit in the hundredths place!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D6BF726-E3AB-BD42-9EA1-D36978CCFEB7}"/>
              </a:ext>
            </a:extLst>
          </p:cNvPr>
          <p:cNvSpPr txBox="1"/>
          <p:nvPr/>
        </p:nvSpPr>
        <p:spPr>
          <a:xfrm>
            <a:off x="4914452" y="4856569"/>
            <a:ext cx="55130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Have to round answer to the hundredths place!</a:t>
            </a:r>
          </a:p>
        </p:txBody>
      </p:sp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6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8E9ACDB7-7AC0-A745-B701-5FD979DC4BD0}"/>
                  </a:ext>
                </a:extLst>
              </p14:cNvPr>
              <p14:cNvContentPartPr/>
              <p14:nvPr/>
            </p14:nvContentPartPr>
            <p14:xfrm>
              <a:off x="5162972" y="3263654"/>
              <a:ext cx="1103400" cy="284400"/>
            </p14:xfrm>
          </p:contentPart>
        </mc:Choice>
        <mc:Fallback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8E9ACDB7-7AC0-A745-B701-5FD979DC4BD0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144972" y="3245654"/>
                <a:ext cx="1139040" cy="320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8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99F79838-3246-D240-80C2-005C9C026022}"/>
                  </a:ext>
                </a:extLst>
              </p14:cNvPr>
              <p14:cNvContentPartPr/>
              <p14:nvPr/>
            </p14:nvContentPartPr>
            <p14:xfrm>
              <a:off x="5162972" y="4541377"/>
              <a:ext cx="137160" cy="196920"/>
            </p14:xfrm>
          </p:contentPart>
        </mc:Choice>
        <mc:Fallback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99F79838-3246-D240-80C2-005C9C026022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144972" y="4523737"/>
                <a:ext cx="172800" cy="232560"/>
              </a:xfrm>
              <a:prstGeom prst="rect">
                <a:avLst/>
              </a:prstGeom>
            </p:spPr>
          </p:pic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7A772A44-3CC8-4041-8B62-A011160EF6B9}"/>
              </a:ext>
            </a:extLst>
          </p:cNvPr>
          <p:cNvSpPr txBox="1"/>
          <p:nvPr/>
        </p:nvSpPr>
        <p:spPr>
          <a:xfrm>
            <a:off x="4237318" y="5455628"/>
            <a:ext cx="3600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Report the total mass as 7.43 g</a:t>
            </a:r>
          </a:p>
        </p:txBody>
      </p:sp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10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24BBF0BD-F0CC-9D46-A8C1-03937F2E9C2B}"/>
                  </a:ext>
                </a:extLst>
              </p14:cNvPr>
              <p14:cNvContentPartPr/>
              <p14:nvPr/>
            </p14:nvContentPartPr>
            <p14:xfrm>
              <a:off x="3691652" y="5446694"/>
              <a:ext cx="453240" cy="398520"/>
            </p14:xfrm>
          </p:contentPart>
        </mc:Choice>
        <mc:Fallback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24BBF0BD-F0CC-9D46-A8C1-03937F2E9C2B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3674012" y="5428694"/>
                <a:ext cx="488880" cy="434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96594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9" grpId="0"/>
      <p:bldP spid="10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57E4B-A1C8-9A43-946E-E64389CA8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you are multiplying or dividing…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348076-8712-4040-8B63-8204E16B28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825500"/>
          </a:xfrm>
        </p:spPr>
        <p:txBody>
          <a:bodyPr/>
          <a:lstStyle/>
          <a:p>
            <a:r>
              <a:rPr lang="en-US" dirty="0"/>
              <a:t>Round your answer to have the same number of significant figures as the  the measured quantity with the fewest significant figures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CF4E3F-8224-F247-928D-E5C3A0930CC1}"/>
              </a:ext>
            </a:extLst>
          </p:cNvPr>
          <p:cNvSpPr txBox="1"/>
          <p:nvPr/>
        </p:nvSpPr>
        <p:spPr>
          <a:xfrm>
            <a:off x="1154954" y="3409964"/>
            <a:ext cx="3828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Length of a rectangle:  10.41 cm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F8B6E2-E14B-6F42-812B-6CE7580D56E8}"/>
              </a:ext>
            </a:extLst>
          </p:cNvPr>
          <p:cNvSpPr txBox="1"/>
          <p:nvPr/>
        </p:nvSpPr>
        <p:spPr>
          <a:xfrm>
            <a:off x="1050759" y="4242398"/>
            <a:ext cx="3932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Height of the  rectangle:  5.78 cm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165529-EE2F-6544-A222-AD71B5748BFB}"/>
              </a:ext>
            </a:extLst>
          </p:cNvPr>
          <p:cNvSpPr txBox="1"/>
          <p:nvPr/>
        </p:nvSpPr>
        <p:spPr>
          <a:xfrm>
            <a:off x="6543675" y="3429000"/>
            <a:ext cx="29530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Area of rectangle = L x 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F321A2-021E-7144-8B72-3E36FFFBB86E}"/>
              </a:ext>
            </a:extLst>
          </p:cNvPr>
          <p:cNvSpPr txBox="1"/>
          <p:nvPr/>
        </p:nvSpPr>
        <p:spPr>
          <a:xfrm>
            <a:off x="7490834" y="3797870"/>
            <a:ext cx="2576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= 10.41 cm x 5.78 cm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60E9751-1E8F-744B-ABD2-42F5AB0ABB4C}"/>
              </a:ext>
            </a:extLst>
          </p:cNvPr>
          <p:cNvSpPr txBox="1"/>
          <p:nvPr/>
        </p:nvSpPr>
        <p:spPr>
          <a:xfrm>
            <a:off x="4539052" y="3797870"/>
            <a:ext cx="1096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 sig figs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3E5F8F-BEFD-E441-91EC-37D8D496A9A5}"/>
              </a:ext>
            </a:extLst>
          </p:cNvPr>
          <p:cNvSpPr txBox="1"/>
          <p:nvPr/>
        </p:nvSpPr>
        <p:spPr>
          <a:xfrm>
            <a:off x="4471008" y="4644529"/>
            <a:ext cx="1096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 sig figs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1DCC453-7325-E341-B438-95BAE556B095}"/>
              </a:ext>
            </a:extLst>
          </p:cNvPr>
          <p:cNvSpPr txBox="1"/>
          <p:nvPr/>
        </p:nvSpPr>
        <p:spPr>
          <a:xfrm>
            <a:off x="7490834" y="4275197"/>
            <a:ext cx="3778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= 60.1698 cm</a:t>
            </a:r>
            <a:r>
              <a:rPr lang="en-US" baseline="30000" dirty="0"/>
              <a:t>2</a:t>
            </a:r>
            <a:r>
              <a:rPr lang="en-US" dirty="0"/>
              <a:t> on the calculator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8500080-9AD2-D848-8732-2519731A66E7}"/>
              </a:ext>
            </a:extLst>
          </p:cNvPr>
          <p:cNvSpPr txBox="1"/>
          <p:nvPr/>
        </p:nvSpPr>
        <p:spPr>
          <a:xfrm>
            <a:off x="5943600" y="5013861"/>
            <a:ext cx="3818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Report answer with three sig figs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886BC91-3C77-8648-9473-D3472D936919}"/>
              </a:ext>
            </a:extLst>
          </p:cNvPr>
          <p:cNvSpPr txBox="1"/>
          <p:nvPr/>
        </p:nvSpPr>
        <p:spPr>
          <a:xfrm>
            <a:off x="6815008" y="5382731"/>
            <a:ext cx="1963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Area = 60.2 cm</a:t>
            </a:r>
            <a:r>
              <a:rPr lang="en-US" baseline="30000" dirty="0"/>
              <a:t>2</a:t>
            </a:r>
            <a:endParaRPr lang="en-US" dirty="0"/>
          </a:p>
        </p:txBody>
      </p:sp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2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E500C940-DA5D-064A-B193-DF8F477E5306}"/>
                  </a:ext>
                </a:extLst>
              </p14:cNvPr>
              <p14:cNvContentPartPr/>
              <p14:nvPr/>
            </p14:nvContentPartPr>
            <p14:xfrm>
              <a:off x="8679262" y="4637835"/>
              <a:ext cx="411480" cy="129600"/>
            </p14:xfrm>
          </p:contentPart>
        </mc:Choice>
        <mc:Fallback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E500C940-DA5D-064A-B193-DF8F477E530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661622" y="4620195"/>
                <a:ext cx="447120" cy="165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4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9E88232F-F34B-1448-9614-9B393E25BA0E}"/>
                  </a:ext>
                </a:extLst>
              </p14:cNvPr>
              <p14:cNvContentPartPr/>
              <p14:nvPr/>
            </p14:nvContentPartPr>
            <p14:xfrm>
              <a:off x="8844862" y="4721715"/>
              <a:ext cx="360" cy="360"/>
            </p14:xfrm>
          </p:contentPart>
        </mc:Choice>
        <mc:Fallback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9E88232F-F34B-1448-9614-9B393E25BA0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827222" y="4704075"/>
                <a:ext cx="36000" cy="3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97775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DF87B-DDA6-0545-B10F-20424046B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if there are multiple steps in a calculation?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9421FF-2039-1A46-9A4B-DB8B44245E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Follow the order of operation rules</a:t>
            </a:r>
          </a:p>
          <a:p>
            <a:r>
              <a:rPr lang="en-US" dirty="0"/>
              <a:t>Figure out the answer for each part in parentheses, </a:t>
            </a:r>
          </a:p>
          <a:p>
            <a:pPr lvl="1"/>
            <a:r>
              <a:rPr lang="en-US" dirty="0"/>
              <a:t>If you round for intermediate steps, keep at least one more digit than you need</a:t>
            </a:r>
          </a:p>
          <a:p>
            <a:r>
              <a:rPr lang="en-US" dirty="0"/>
              <a:t>Don’t round for sig figs until the end of the calculation!</a:t>
            </a:r>
          </a:p>
        </p:txBody>
      </p:sp>
    </p:spTree>
    <p:extLst>
      <p:ext uri="{BB962C8B-B14F-4D97-AF65-F5344CB8AC3E}">
        <p14:creationId xmlns:p14="http://schemas.microsoft.com/office/powerpoint/2010/main" val="3519741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A4C78-B37F-0540-9DBD-8E7603639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A21FC5-E042-1847-9229-408457038C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7779" y="2422800"/>
            <a:ext cx="9360646" cy="1025524"/>
          </a:xfrm>
        </p:spPr>
        <p:txBody>
          <a:bodyPr>
            <a:normAutofit/>
          </a:bodyPr>
          <a:lstStyle/>
          <a:p>
            <a:r>
              <a:rPr lang="en-US" dirty="0"/>
              <a:t>Calculate the percent error for the measurement of the boiling point of naphthalene, which is used in mothballs: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9983EFF-C06B-1E41-973F-18A0C82270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5343852"/>
              </p:ext>
            </p:extLst>
          </p:nvPr>
        </p:nvGraphicFramePr>
        <p:xfrm>
          <a:off x="897779" y="3224428"/>
          <a:ext cx="3478278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3981">
                  <a:extLst>
                    <a:ext uri="{9D8B030D-6E8A-4147-A177-3AD203B41FA5}">
                      <a16:colId xmlns:a16="http://schemas.microsoft.com/office/drawing/2014/main" val="2489898315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val="6959196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Accepted value (</a:t>
                      </a:r>
                      <a:r>
                        <a:rPr lang="en-US" baseline="30000" dirty="0" err="1"/>
                        <a:t>o</a:t>
                      </a:r>
                      <a:r>
                        <a:rPr lang="en-US" dirty="0" err="1"/>
                        <a:t>C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Experimental value (</a:t>
                      </a:r>
                      <a:r>
                        <a:rPr lang="en-US" baseline="30000" dirty="0" err="1"/>
                        <a:t>o</a:t>
                      </a:r>
                      <a:r>
                        <a:rPr lang="en-US" dirty="0" err="1"/>
                        <a:t>C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62859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217.9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9267461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FAFB3DD-898B-B146-A8D1-C5ABD3D2C4DB}"/>
                  </a:ext>
                </a:extLst>
              </p:cNvPr>
              <p:cNvSpPr txBox="1"/>
              <p:nvPr/>
            </p:nvSpPr>
            <p:spPr>
              <a:xfrm>
                <a:off x="1925662" y="4377396"/>
                <a:ext cx="3116600" cy="5464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%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𝑒𝑟𝑟𝑜𝑟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</m:d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 100</m:t>
                    </m:r>
                  </m:oMath>
                </a14:m>
                <a:r>
                  <a:rPr lang="en-US" sz="2400" dirty="0"/>
                  <a:t>  </a:t>
                </a: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FAFB3DD-898B-B146-A8D1-C5ABD3D2C4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5662" y="4377396"/>
                <a:ext cx="3116600" cy="546432"/>
              </a:xfrm>
              <a:prstGeom prst="rect">
                <a:avLst/>
              </a:prstGeom>
              <a:blipFill>
                <a:blip r:embed="rId2"/>
                <a:stretch>
                  <a:fillRect l="-3252" r="-1626" b="-113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B7A135F-CD47-0B4F-8D3B-74AE56344D2D}"/>
                  </a:ext>
                </a:extLst>
              </p:cNvPr>
              <p:cNvSpPr/>
              <p:nvPr/>
            </p:nvSpPr>
            <p:spPr>
              <a:xfrm>
                <a:off x="2967718" y="5044998"/>
                <a:ext cx="2821670" cy="6406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221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217.9</m:t>
                            </m:r>
                          </m:e>
                        </m:d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217.9</m:t>
                        </m:r>
                      </m:den>
                    </m:f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 100</m:t>
                    </m:r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B7A135F-CD47-0B4F-8D3B-74AE56344D2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7718" y="5044998"/>
                <a:ext cx="2821670" cy="640688"/>
              </a:xfrm>
              <a:prstGeom prst="rect">
                <a:avLst/>
              </a:prstGeom>
              <a:blipFill>
                <a:blip r:embed="rId3"/>
                <a:stretch>
                  <a:fillRect b="-19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4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4FD6ABF8-E290-D14B-B6F4-BF006763E57D}"/>
                  </a:ext>
                </a:extLst>
              </p14:cNvPr>
              <p14:cNvContentPartPr/>
              <p14:nvPr/>
            </p14:nvContentPartPr>
            <p14:xfrm>
              <a:off x="3363429" y="5011251"/>
              <a:ext cx="1362600" cy="34200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4FD6ABF8-E290-D14B-B6F4-BF006763E57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345429" y="4993611"/>
                <a:ext cx="1398240" cy="377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5E6894E6-3EFD-2641-9651-FCC89B334D19}"/>
                  </a:ext>
                </a:extLst>
              </p:cNvPr>
              <p:cNvSpPr/>
              <p:nvPr/>
            </p:nvSpPr>
            <p:spPr>
              <a:xfrm>
                <a:off x="6300788" y="4228791"/>
                <a:ext cx="2126416" cy="6406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3.1</m:t>
                            </m:r>
                          </m:e>
                        </m:d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217.9</m:t>
                        </m:r>
                      </m:den>
                    </m:f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 100</m:t>
                    </m:r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5E6894E6-3EFD-2641-9651-FCC89B334D1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0788" y="4228791"/>
                <a:ext cx="2126416" cy="640688"/>
              </a:xfrm>
              <a:prstGeom prst="rect">
                <a:avLst/>
              </a:prstGeom>
              <a:blipFill>
                <a:blip r:embed="rId6"/>
                <a:stretch>
                  <a:fillRect b="-39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7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C7AD0588-47E5-7349-91D1-087FB3049B53}"/>
                  </a:ext>
                </a:extLst>
              </p14:cNvPr>
              <p14:cNvContentPartPr/>
              <p14:nvPr/>
            </p14:nvContentPartPr>
            <p14:xfrm>
              <a:off x="6711842" y="4179216"/>
              <a:ext cx="713880" cy="396360"/>
            </p14:xfrm>
          </p:contentPart>
        </mc:Choice>
        <mc:Fallback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C7AD0588-47E5-7349-91D1-087FB3049B53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693842" y="4161216"/>
                <a:ext cx="749520" cy="432000"/>
              </a:xfrm>
              <a:prstGeom prst="rect">
                <a:avLst/>
              </a:prstGeom>
            </p:spPr>
          </p:pic>
        </mc:Fallback>
      </mc:AlternateContent>
      <p:sp>
        <p:nvSpPr>
          <p:cNvPr id="12" name="Down Arrow Callout 11">
            <a:extLst>
              <a:ext uri="{FF2B5EF4-FFF2-40B4-BE49-F238E27FC236}">
                <a16:creationId xmlns:a16="http://schemas.microsoft.com/office/drawing/2014/main" id="{E2E00D1D-C2A8-4F43-B36A-45324613258F}"/>
              </a:ext>
            </a:extLst>
          </p:cNvPr>
          <p:cNvSpPr/>
          <p:nvPr/>
        </p:nvSpPr>
        <p:spPr>
          <a:xfrm>
            <a:off x="6100837" y="2938781"/>
            <a:ext cx="1935890" cy="1165161"/>
          </a:xfrm>
          <a:prstGeom prst="downArrowCallou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Subtraction…</a:t>
            </a:r>
          </a:p>
          <a:p>
            <a:pPr algn="ctr"/>
            <a:r>
              <a:rPr lang="en-US" dirty="0"/>
              <a:t>round to the ones place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E3045785-3445-C647-A7E3-3A406510A0B0}"/>
                  </a:ext>
                </a:extLst>
              </p:cNvPr>
              <p:cNvSpPr/>
              <p:nvPr/>
            </p:nvSpPr>
            <p:spPr>
              <a:xfrm>
                <a:off x="8258270" y="4318302"/>
                <a:ext cx="236045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</a:rPr>
                      <m:t>=0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.0142 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 100</m:t>
                    </m:r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E3045785-3445-C647-A7E3-3A406510A0B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8270" y="4318302"/>
                <a:ext cx="2360454" cy="461665"/>
              </a:xfrm>
              <a:prstGeom prst="rect">
                <a:avLst/>
              </a:prstGeom>
              <a:blipFill>
                <a:blip r:embed="rId9"/>
                <a:stretch>
                  <a:fillRect b="-2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Down Arrow Callout 13">
            <a:extLst>
              <a:ext uri="{FF2B5EF4-FFF2-40B4-BE49-F238E27FC236}">
                <a16:creationId xmlns:a16="http://schemas.microsoft.com/office/drawing/2014/main" id="{B6021EAF-3677-8449-A132-27E4F06E8C7C}"/>
              </a:ext>
            </a:extLst>
          </p:cNvPr>
          <p:cNvSpPr/>
          <p:nvPr/>
        </p:nvSpPr>
        <p:spPr>
          <a:xfrm>
            <a:off x="8530046" y="2938781"/>
            <a:ext cx="1386321" cy="1438615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Only know this to one sig fig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E7DE4391-E8EA-AD44-A6E2-B3DBB892B67D}"/>
                  </a:ext>
                </a:extLst>
              </p14:cNvPr>
              <p14:cNvContentPartPr/>
              <p14:nvPr/>
            </p14:nvContentPartPr>
            <p14:xfrm>
              <a:off x="2944029" y="6382131"/>
              <a:ext cx="360" cy="360"/>
            </p14:xfrm>
          </p:contentPart>
        </mc:Choice>
        <mc:Fallback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E7DE4391-E8EA-AD44-A6E2-B3DBB892B67D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935029" y="6373131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B9C32B13-5F3D-5E42-8465-8B944880A3AE}"/>
                  </a:ext>
                </a:extLst>
              </p:cNvPr>
              <p:cNvSpPr/>
              <p:nvPr/>
            </p:nvSpPr>
            <p:spPr>
              <a:xfrm>
                <a:off x="7555913" y="5011251"/>
                <a:ext cx="210076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/>
                  <a:t>% error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</a:rPr>
                      <m:t>=1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%</m:t>
                    </m:r>
                  </m:oMath>
                </a14:m>
                <a:endParaRPr lang="en-US" sz="2400" dirty="0"/>
              </a:p>
            </p:txBody>
          </p:sp>
        </mc:Choice>
        <mc:Fallback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B9C32B13-5F3D-5E42-8465-8B944880A3A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913" y="5011251"/>
                <a:ext cx="2100768" cy="461665"/>
              </a:xfrm>
              <a:prstGeom prst="rect">
                <a:avLst/>
              </a:prstGeom>
              <a:blipFill>
                <a:blip r:embed="rId12"/>
                <a:stretch>
                  <a:fillRect l="-4217" t="-10811" b="-270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8063A323-0512-7540-BA35-1E6308051EE9}"/>
              </a:ext>
            </a:extLst>
          </p:cNvPr>
          <p:cNvSpPr/>
          <p:nvPr/>
        </p:nvSpPr>
        <p:spPr>
          <a:xfrm>
            <a:off x="6711842" y="5614688"/>
            <a:ext cx="4648481" cy="696445"/>
          </a:xfrm>
          <a:prstGeom prst="round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64E7738-64AA-F247-8E1C-06F9E5FBD2C0}"/>
              </a:ext>
            </a:extLst>
          </p:cNvPr>
          <p:cNvSpPr txBox="1"/>
          <p:nvPr/>
        </p:nvSpPr>
        <p:spPr>
          <a:xfrm>
            <a:off x="6913118" y="5649945"/>
            <a:ext cx="46201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An exact number, not a measurement, </a:t>
            </a:r>
          </a:p>
          <a:p>
            <a:r>
              <a:rPr lang="en-US" dirty="0">
                <a:solidFill>
                  <a:schemeClr val="bg1"/>
                </a:solidFill>
              </a:rPr>
              <a:t>so it has no effect on sig figs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1C6EB27B-43EF-CE46-8EA4-0A6E8E8761FD}"/>
                  </a:ext>
                </a:extLst>
              </p14:cNvPr>
              <p14:cNvContentPartPr/>
              <p14:nvPr/>
            </p14:nvContentPartPr>
            <p14:xfrm>
              <a:off x="9889869" y="4266051"/>
              <a:ext cx="680400" cy="509400"/>
            </p14:xfrm>
          </p:contentPart>
        </mc:Choice>
        <mc:Fallback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1C6EB27B-43EF-CE46-8EA4-0A6E8E8761FD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9880869" y="4257411"/>
                <a:ext cx="698040" cy="527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32" name="Ink 31">
                <a:extLst>
                  <a:ext uri="{FF2B5EF4-FFF2-40B4-BE49-F238E27FC236}">
                    <a16:creationId xmlns:a16="http://schemas.microsoft.com/office/drawing/2014/main" id="{D994E84D-EC46-DB47-A479-4F412BE8533B}"/>
                  </a:ext>
                </a:extLst>
              </p14:cNvPr>
              <p14:cNvContentPartPr/>
              <p14:nvPr/>
            </p14:nvContentPartPr>
            <p14:xfrm>
              <a:off x="10085709" y="4787331"/>
              <a:ext cx="99720" cy="835920"/>
            </p14:xfrm>
          </p:contentPart>
        </mc:Choice>
        <mc:Fallback>
          <p:pic>
            <p:nvPicPr>
              <p:cNvPr id="32" name="Ink 31">
                <a:extLst>
                  <a:ext uri="{FF2B5EF4-FFF2-40B4-BE49-F238E27FC236}">
                    <a16:creationId xmlns:a16="http://schemas.microsoft.com/office/drawing/2014/main" id="{D994E84D-EC46-DB47-A479-4F412BE8533B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0076709" y="4778331"/>
                <a:ext cx="117360" cy="853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41618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7" grpId="0"/>
      <p:bldP spid="10" grpId="0"/>
      <p:bldP spid="12" grpId="0" animBg="1"/>
      <p:bldP spid="12" grpId="1" animBg="1"/>
      <p:bldP spid="13" grpId="0"/>
      <p:bldP spid="14" grpId="0" animBg="1"/>
      <p:bldP spid="23" grpId="0"/>
      <p:bldP spid="28" grpId="0" animBg="1"/>
      <p:bldP spid="1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{E7692D6B-B304-6740-8A95-0AECFF8D2E77}tf10001076</Template>
  <TotalTime>2935</TotalTime>
  <Words>340</Words>
  <Application>Microsoft Macintosh PowerPoint</Application>
  <PresentationFormat>Widescreen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Cambria Math</vt:lpstr>
      <vt:lpstr>Century Gothic</vt:lpstr>
      <vt:lpstr>Wingdings 3</vt:lpstr>
      <vt:lpstr>Ion Boardroom</vt:lpstr>
      <vt:lpstr>Calculations with significant figures</vt:lpstr>
      <vt:lpstr>Doing calculations based on your measured quantities?</vt:lpstr>
      <vt:lpstr>If you are adding or subtracting…</vt:lpstr>
      <vt:lpstr>If you are multiplying or dividing…</vt:lpstr>
      <vt:lpstr>What if there are multiple steps in a calculation?</vt:lpstr>
      <vt:lpstr>Example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Calculations with significant figures</dc:title>
  <dc:creator>Microsoft Office User</dc:creator>
  <cp:lastModifiedBy>Microsoft Office User</cp:lastModifiedBy>
  <cp:revision>9</cp:revision>
  <dcterms:created xsi:type="dcterms:W3CDTF">2020-09-02T19:11:30Z</dcterms:created>
  <dcterms:modified xsi:type="dcterms:W3CDTF">2020-09-04T20:07:15Z</dcterms:modified>
</cp:coreProperties>
</file>