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sldIdLst>
    <p:sldId id="256" r:id="rId2"/>
    <p:sldId id="298" r:id="rId3"/>
    <p:sldId id="283" r:id="rId4"/>
    <p:sldId id="295" r:id="rId5"/>
    <p:sldId id="286" r:id="rId6"/>
    <p:sldId id="284" r:id="rId7"/>
    <p:sldId id="287" r:id="rId8"/>
    <p:sldId id="285" r:id="rId9"/>
    <p:sldId id="288" r:id="rId10"/>
    <p:sldId id="299" r:id="rId11"/>
    <p:sldId id="289" r:id="rId12"/>
    <p:sldId id="300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/>
    <p:restoredTop sz="94609"/>
  </p:normalViewPr>
  <p:slideViewPr>
    <p:cSldViewPr>
      <p:cViewPr>
        <p:scale>
          <a:sx n="150" d="100"/>
          <a:sy n="150" d="100"/>
        </p:scale>
        <p:origin x="14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9:43:03.5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1129 1042 24575,'0'32'0,"0"-3"0,0 13 0,0 3 0,0 15 0,0 1 0,0 13 0,0-12 0,0 5 0,0-15 0,0 13 0,0-17 0,0 4 0,0-10 0,0-10 0,0 4 0,0-11 0,0-6 0,0-6 0,0-5 0,0-3 0,0-2 0</inkml:trace>
  <inkml:trace contextRef="#ctx0" brushRef="#br0" timeOffset="934">1102 446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20:14:01.67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3700.07031"/>
      <inkml:brushProperty name="anchorY" value="-66422.5625"/>
      <inkml:brushProperty name="scaleFactor" value="0.5"/>
    </inkml:brush>
  </inkml:definitions>
  <inkml:trace contextRef="#ctx0" brushRef="#br0">272 1309 24575,'-16'-20'0,"12"7"0,-12-3 0,13 8 0,2-1 0,-7 1 0,4 0 0,-1-1 0,-2 4 0,6-2 0,-7 2 0,7-3 0,-6 3 0,6-2 0,-7 2 0,7-3 0,-6-1 0,2 1 0,1 0 0,-4-1 0,7 1 0,-6 0 0,2 3 0,0-2 0,-2 2 0,6-3 0,-7-1 0,4 4 0,-1-2 0,-2 2 0,2-3 0,1 0 0,-3 0 0,2 0 0,1 0 0,0-1 0,1 1 0,2 0 0,-7-1 0,7 1 0,-6-1 0,6 1 0,-3 0 0,0-5 0,3 3 0,-7-3 0,7 5 0,-6 0 0,6-1 0,-3 1 0,0-5 0,3 3 0,-3-2 0,4 3 0,-4 1 0,3-5 0,-3 4 0,4-4 0,0 4 0,0 1 0,-3 0 0,2-5 0,-3 3 0,4-2 0,0-1 0,0 3 0,0-3 0,0 0 0,0-1 0,0-4 0,0 0 0,0-1 0,0 1 0,0-6 0,0 4 0,0-9 0,0 10 0,4-5 0,1 0 0,5 5 0,-1-5 0,0 6 0,1-6 0,-1 4 0,1-4 0,3 6 0,1-1 0,5-4 0,5 2 0,-3-8 0,8 8 0,-8-3 0,8 4 0,-10 1 0,10 4 0,-9-3 0,8 3 0,-8 0 0,9 1 0,-4 4 0,0 0 0,3 0 0,-8 1 0,4-1 0,-1 5 0,-3-3 0,3 7 0,1-4 0,-5 5 0,5 0 0,-6 0 0,1 0 0,-5 0 0,3 0 0,-4 0 0,1 0 0,3 0 0,-7 4 0,3 1 0,-1 3 0,-2 5 0,4 6 0,-1 1 0,-3 4 0,4-1 0,-4 2 0,0 5 0,0 6 0,0-4 0,0 4 0,5 13 0,-8-14 0,2 15 0,-4-20 0,-4 0 0,3 6 0,-4-4 0,0 10 0,0-10 0,0 10 0,0-5 0,0 7 0,0-1 0,0-5 0,0 4 0,0-10 0,-4 4 0,-2-6 0,-3-5 0,-6 4 0,4-4 0,-3-1 0,-1 5 0,5-9 0,-8 3 0,4-4 0,-1 4 0,-3-7 0,4 6 0,-5-8 0,1 0 0,-1 4 0,-4-8 0,3 8 0,-4-8 0,1 4 0,-5 3 0,2-5 0,-1 5 0,9-8 0,4 0 0,1-1 0,0 1 0,4-4 0,-4-1 0,5-4 0,-1 0 0,1 0 0,0 0 0,-1 0 0,-4 0 0,4 0 0,-9 0 0,4 0 0,0 0 0,2 0 0,3 0 0,1 0 0,-1 0 0,-4-14 0,-2-2 0,3-1 0,3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20:14:07.17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89236.46875"/>
      <inkml:brushProperty name="anchorY" value="-76325.97656"/>
      <inkml:brushProperty name="scaleFactor" value="0.5"/>
    </inkml:brush>
  </inkml:definitions>
  <inkml:trace contextRef="#ctx0" brushRef="#br0">350 1151 24575,'-65'-4'0,"28"0"0,-20-4 0,38 0 0,3-3 0,-4 2 0,7-10 0,-3 5 0,4-10 0,4 8 0,-5-8 0,6 7 0,-2-7 0,1 7 0,4-7 0,0 3 0,-3-4 0,5 8 0,-6-6 0,1 6 0,5-9 0,-5 1 0,7-5 0,0 3 0,-4-3 0,3 0 0,-3 3 0,4-8 0,0 9 0,0-5 0,0 6 0,0 0 0,0-1 0,0 1 0,0 0 0,0 0 0,0-1 0,4-4 0,1 4 0,4-9 0,4 3 0,0 1 0,4 1 0,0 4 0,0 1 0,4 3 0,-4 2 0,7 4 0,-4 3 0,6 1 0,-1 4 0,-4-1 0,8 1 0,-7 3 0,8 1 0,-5 0 0,0 3 0,1-2 0,-1 3 0,0 0 0,0 0 0,-4 0 0,3 0 0,-8 0 0,4 0 0,-5 0 0,5 0 0,-4 0 0,4 0 0,-9 0 0,4 0 0,-4 0 0,5 0 0,-1 3 0,-4-2 0,4 6 0,-4-3 0,5 4 0,-1-1 0,0 1 0,5 0 0,-4-1 0,4 1 0,-5 0 0,0 0 0,0 3 0,1-3 0,-5 3 0,4-4 0,-7 0 0,5 4 0,-1-3 0,-1 2 0,-1-3 0,-3 0 0,0 0 0,0 0 0,0-1 0,0 1 0,0 0 0,0 0 0,-1 0 0,-2 0 0,2 0 0,-5 0 0,6 3 0,-7-2 0,4 7 0,-4-8 0,0 8 0,0-4 0,0 1 0,0 2 0,0-2 0,0 3 0,0 1 0,0-1 0,0 4 0,0-2 0,0 2 0,0-4 0,0 1 0,0 3 0,-4-2 0,0 2 0,-4-3 0,1-1 0,-1 0 0,0 1 0,1-5 0,-1 4 0,1-4 0,-4 8 0,2-3 0,-2 2 0,0 2 0,2-4 0,-6 4 0,3-5 0,-1 5 0,-1-4 0,1 4 0,-2-5 0,3 0 0,-3 1 0,3-1 0,0 0 0,-2 0 0,2-3 0,0 3 0,-3-3 0,3-1 0,-3 4 0,0-3 0,-1 0 0,-4-1 0,4-3 0,-8 0 0,7 0 0,-7 0 0,8 0 0,-4 0 0,0 0 0,4-4 0,-4 3 0,4-6 0,-6 2 0,9 0 0,-5-2 0,11 2 0,0-3 0,0 0 0,0 0 0,1 0 0,-1 0 0,0 0 0,1 0 0,-1 0 0,-4 0 0,6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9:43:05.3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155 1 24575,'0'40'0,"0"-10"0,0 11 0,0-9 0,0 6 0,0 4 0,0-4 0,0 0 0,0 3 0,0-9 0,0-2 0,0-11 0,0-1 0,0-9 0,0 3 0,0-7 0,0-2 0</inkml:trace>
  <inkml:trace contextRef="#ctx0" brushRef="#br0" timeOffset="1273">393 207 24575,'-16'0'0,"-1"0"0,-2 0 0,-4 0 0,-2 0 0,-11 0 0,9 0 0,-7 0 0,9 0 0,0 0 0,1 0 0,6 0 0,-1 0 0,5 0 0,-2 0 0,7 0 0,-7 0 0,3 0 0,4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9:43:24.5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 1 24575,'0'26'0,"0"0"0,0 17 0,0-3 0,0 18 0,0-6 0,0 7 0,0 0 0,0 1 0,0-8 0,0-1 0,0-1 0,0-4 0,0 11 0,0-11 0,0 11 0,0-12 0,0 5 0,0-6 0,0-1 0,0 1 0,0 0 0,0-6 0,0 4 0,0-10 0,0 10 0,0-4 0,0 5 0,0 1 0,0-6 0,0 4 0,0-5 0,0 1 0,-5-2 0,4-6 0,-3-5 0,4-1 0,0-1 0,0-3 0,-4 3 0,3-4 0,-3-1 0,-1 0 0,4 1 0,-3-1 0,4 0 0,0-4 0,0 3 0,0-7 0,0 11 0,0-11 0,0 6 0,0-7 0,0-1 0,0 0 0,4-3 0,0-2 0,4-3 0,0 0 0,5 0 0,6 0 0,1 0 0,3 0 0,1 0 0,-5 0 0,5 0 0,0 0 0,-5 0 0,5 0 0,-1 0 0,-3 0 0,9 0 0,-10 0 0,10 0 0,-9 0 0,3 0 0,-5 0 0,1 0 0,-5 0 0,3 0 0,-3 0 0,-1 0 0,5 0 0,-4 0 0,4 0 0,0 0 0,0 0 0,1 0 0,-1 0 0,-4 0 0,3 0 0,-3 0 0,0 0 0,-2-3 0,-3 2 0,-1-3 0,0 4 0,-3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9:44:23.5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1728 1 24575,'29'0'0,"-10"0"0,5 0 0,-13 0 0,6 0 0,-5 0 0,5 0 0,-6 0 0,0 0 0,0 0 0,-5 5 0,-1 1 0,-5 5 0,0 0 0,0 6 0,0 1 0,0 7 0,0 7 0,0-6 0,0 12 0,0-4 0,-6-1 0,-1 6 0,-6-13 0,0 5 0,1-6 0,-6-1 0,4 1 0,-9-6 0,9 4 0,-3-10 0,5 4 0,1-5 0,4-1 0,-3-5 0,9 3 0,5-7 0,16 2 0,4-4 0,15 0 0,-13 0 0,6 0 0,-8 0 0,1 0 0,-7 0 0,0 0 0,-7 0 0,0 0 0,0 0 0,-5 0 0,-1 0 0</inkml:trace>
  <inkml:trace contextRef="#ctx0" brushRef="#br0" timeOffset="1431">2104 257 24575,'37'0'0,"1"0"0,-4 0 0,-3 0 0,9 0 0,-12 0 0,19 0 0,-27 0 0,10 0 0,-17 0 0,10 0 0,-10 0 0,3 0 0,-10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9:44:39.6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710 1 24575,'24'0'0,"-3"0"0,-3 0 0,-6 0 0,10 0 0,-10 0 0,10 0 0,-3 0 0,-1 0 0,-1 5 0,0-4 0,2 9 0,6-3 0,-7 5 0,5 0 0,-10-1 0,10 1 0,-11 0 0,11 5 0,-10-4 0,10 10 0,-4-5 0,-1 1 0,6 11 0,-5-10 0,6 11 0,-6-6 0,4-1 0,-9 1 0,4 6 0,-5-4 0,0 11 0,0-5 0,0 1 0,0 4 0,0-5 0,0 1 0,0 4 0,-6-4 0,5 6 0,-10 0 0,4 1 0,-1-8 0,-4 13 0,5-10 0,-6 12 0,0-15 0,0 6 0,0-6 0,0 1 0,0 4 0,0-4 0,0-1 0,0 6 0,0-6 0,0 0 0,0 6 0,0-13 0,0 6 0,0 3 0,-6-8 0,-1 8 0,-5-10 0,-6-1 0,5 1 0,-11-6 0,5 4 0,0-10 0,-4 10 0,4-10 0,-5 5 0,-1-6 0,0 6 0,1-5 0,-1 5 0,0-6 0,1 1 0,-1-1 0,0 0 0,1-5 0,-1-2 0,0 1 0,-6-5 0,4 4 0,-4-5 0,6 0 0,0 0 0,-6 0 0,4 0 0,-4 0 0,6 0 0,0 0 0,-6 0 0,4 0 0,-5 0 0,8 0 0,-1 0 0,1 0 0,-1 0 0,6-5 0,-4-1 0,-7-17 0,3 8 0,-9-14 0,12 10 0,-1-6 0,0 0 0,1 1 0,-1-1 0,0 0 0,0 1 0,6-1 0,-4 6 0,9-5 0,-3 11 0,5-4 0,1 6 0,5-1 0,-5-5 0,5 4 0,-1-10 0,-4 5 0,5-7 0,-7 0 0,6-6 0,2 4 0,-1-11 0,4 11 0,-4-11 0,0 4 0,5 1 0,-5 1 0,6 0 0,0 6 0,0 0 0,0 3 0,0 5 0,0-7 0,0 0 0,0-11 0,0 9 0,6-16 0,1 17 0,5-6 0,1 7 0,-2 7 0,1-5 0,0 4 0,0-6 0,0 1 0,1-8 0,0 5 0,-1-4 0,6 6 0,-4 0 0,3 1 0,1-1 0,-4 0 0,3 1 0,-4-1 0,-1 0 0,0 7 0,-1 0 0,6 1 0,-4 4 0,4 1 0,0 2 0,-4-3 0,4 0 0,1 1 0,-6 2 0,5 4 0,0-6 0,-4 1 0,4 4 0,-6-3 0,0 9 0,0-4 0,0 0 0,0 3 0,0-3 0,-5 5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20:13:21.57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37 8 24575,'23'0'0,"-8"0"0,4 0 0,-11 0 0,0 0 0,0 0 0,0 0 0,0 0 0,4 0 0,-2 0 0,1 0 0,-2 0 0,-1 0 0,5 0 0,-4 0 0,4 0 0,-5 0 0,5 0 0,-4 0 0,8 0 0,-7 0 0,3 0 0,-1 0 0,-2 0 0,7 0 0,-3 0 0,0 0 0,3 0 0,-8 0 0,8 0 0,-7 0 0,7 0 0,-8 0 0,9 0 0,-5 0 0,1 0 0,4 0 0,-9 0 0,8 0 0,-3 0 0,0 0 0,3 0 0,-8 0 0,9 0 0,-9 0 0,8 0 0,-8 0 0,4 0 0,0 0 0,-4 0 0,8 0 0,-7 0 0,7 0 0,-8 0 0,8 0 0,-3 4 0,5 1 0,-6 3 0,4-3 0,-3 3 0,5-3 0,-1 0 0,0 3 0,0-3 0,1 5 0,-6-2 0,5 1 0,-4 0 0,-1 0 0,5 0 0,-5 0 0,1-1 0,3 1 0,-3 0 0,4 4 0,-4-3 0,3 3 0,-3 3 0,4 0 0,-4 6 0,-2-9 0,-2 5 0,-2-5 0,1 6 0,0-6 0,0 5 0,0-4 0,0 4 0,0 0 0,0 1 0,0-1 0,0-4 0,0 3 0,-1-8 0,-3 8 0,3-3 0,-3 0 0,4 3 0,-4-8 0,3 9 0,-3-4 0,0 4 0,3-4 0,-7 3 0,6-3 0,-6 0 0,3 3 0,1-3 0,-4 4 0,3 0 0,-4 1 0,0-1 0,0 0 0,0 1 0,0-1 0,0 14 0,0-11 0,0 11 0,0-9 0,0-3 0,0 9 0,-9-10 0,3 10 0,-8-4 0,0 0 0,3 4 0,-6-10 0,6 5 0,-6-6 0,2 0 0,1 1 0,-4-1 0,4 0 0,-10 1 0,5-4 0,-5 3 0,0-3 0,4 0 0,-9 3 0,10-7 0,-10 3 0,9-5 0,-4 1 0,6-1 0,-1 0 0,1-4 0,-6-1 0,5 1 0,-10-4 0,4 3 0,-5-4 0,-1 0 0,1 0 0,5 0 0,-4 0 0,10 0 0,-5 0 0,6 0 0,-1 0 0,1 0 0,4 0 0,-4-9 0,9 4 0,-9-9 0,9 6 0,-4-1 0,0-4 0,3-1 0,-7-4 0,3-1 0,-5 1 0,1-1 0,-1 1 0,0-6 0,0 5 0,0-5 0,1 10 0,3-4 0,-2 4 0,7-5 0,-8 1 0,8 0 0,-3-1 0,-1 1 0,4-1 0,-4-4 0,1 3 0,2-4 0,-2 6 0,3-6 0,1 4 0,3-3 0,-2 4 0,3 1 0,0 4 0,-3-3 0,7 3 0,-3 0 0,-1-4 0,4 4 0,-7-4 0,7 0 0,-3-1 0,0 1 0,3-1 0,-7 1 0,7 0 0,-12-14 0,7 10 0,-4-10 0,2 14 0,7-17 0,-3 18 0,4-20 0,0 22 0,0-15 0,0 9 0,0-6 0,0 9 0,0-6 0,0 9 0,0-13 0,0 13 0,0-8 0,0 4 0,0 1 0,0 4 0,0-3 0,0 7 0,0-3 0,0 5 0,0 0 0,0 0 0,3 3 0,-2-2 0,6 6 0,-2-3 0,3 1 0,0-2 0,0 1 0,-3-8 0,-2 6 0,1-11 0,-3 11 0,3-2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20:13:40.16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366.89844"/>
      <inkml:brushProperty name="anchorY" value="-29285.23047"/>
      <inkml:brushProperty name="scaleFactor" value="0.5"/>
    </inkml:brush>
  </inkml:definitions>
  <inkml:trace contextRef="#ctx0" brushRef="#br0">223 113 24575,'-8'11'0,"0"-5"0,3 5 0,-2-11 0,6 8 0,-6-4 0,2 4 0,-2 0 0,2 0 0,-2-4 0,6 3 0,-6-2 0,6 2 0,-6-2 0,6 2 0,-6-3 0,6 4 0,-6 0 0,6 0 0,-6-4 0,6 4 0,-3-4 0,0 4 0,3 0 0,-6 0 0,6 0 0,-3 0 0,1-4 0,2 3 0,-3-2 0,0-1 0,4 4 0,-4-4 0,4 4 0,-4 0 0,3 0 0,-2 1 0,-1-5 0,3 3 0,-3-2 0,1 3 0,2 0 0,-3 0 0,0 0 0,3 0 0,-2 0 0,-1 0 0,3 0 0,-3 1 0,1-1 0,2 0 0,-7 0 0,7 0 0,-2 0 0,3 1 0,-5 3 0,4-2 0,-3 7 0,0-8 0,4 4 0,-4 0 0,4-4 0,0 4 0,0-5 0,0 0 0,0 1 0,0-1 0,0 5 0,0-4 0,-4 4 0,3-1 0,-3-2 0,4 7 0,0-8 0,0 8 0,0-3 0,0 0 0,0-1 0,0-1 0,0-2 0,0 2 0,0-3 0,0-1 0,0 0 0,0 0 0,0 0 0,0 1 0,0 4 0,0-4 0,0 4 0,0-5 0,0 0 0,0 5 0,0-4 0,0 4 0,0-5 0,0 0 0,0 1 0,0-1 0,4 0 0,1 1 0,3-1 0,0 0 0,0 0 0,1 5 0,-1-3 0,1 2 0,4-3 0,-3 4 0,7-3 0,-3 7 0,4-7 0,-4 3 0,3 0 0,-3-3 0,4 3 0,1 0 0,-1-3 0,5 4 0,-3-5 0,11 5 0,-11-4 0,7 3 0,-4-8 0,-3 3 0,3-7 0,-5 7 0,6-7 0,-4 7 0,3-7 0,-5 4 0,0-5 0,1 0 0,-1 0 0,0 0 0,1 0 0,-1 0 0,0 0 0,-4 0 0,3 0 0,-3 0 0,0 0 0,3 0 0,-3 0 0,0 0 0,3 0 0,-3 0 0,4 0 0,0 0 0,-4-4 0,3 3 0,-3-7 0,4 3 0,-4-4 0,3 0 0,-8 4 0,4-3 0,0 3 0,-4-3 0,4-1 0,-5 1 0,0-1 0,5-7 0,-4 1 0,8-3 0,-7 1 0,3 7 0,-4-7 0,-1 7 0,1-7 0,-4 8 0,3-9 0,-3 4 0,4 0 0,0-3 0,0 3 0,0-4 0,-4-1 0,3 1 0,-3-1 0,0 1 0,3 4 0,-7-3 0,3 7 0,0-7 0,-3 8 0,3-4 0,-4 4 0,0 1 0,0 0 0,0-1 0,0 1 0,0 0 0,0 0 0,0-1 0,0 1 0,0 0 0,0 0 0,0-1 0,0 1 0,0 0 0,0-1 0,0 1 0,0 0 0,0 0 0,0-1 0,0 1 0,0-1 0,0 1 0,0 0 0,0-1 0,0 1 0,0 0 0,0-1 0,-4-4 0,-1 4 0,0-4 0,-3 0 0,3 4 0,-4-9 0,0 9 0,0-9 0,0 5 0,1-1 0,-2-4 0,2 9 0,-1-9 0,0 9 0,0-4 0,1 0 0,-1 4 0,-4-8 0,4 7 0,-9-7 0,8 3 0,-7-5 0,3 1 0,-5 4 0,1-4 0,-1 4 0,1 0 0,4-4 0,-3 8 0,7-3 0,-8 4 0,9 1 0,-4-1 0,5 1 0,-1-1 0,1 1 0,0 3 0,-1-2 0,1 2 0,-1 0 0,1-2 0,0 2 0,-1-3 0,-4-1 0,4 1 0,-4 2 0,5-1 0,-5 2 0,3 0 0,-3-3 0,9 4 0,-4-1 0,-1 1 0,3 1 0,-6 2 0,8-7 0,-5 7 0,1-3 0,0 4 0,0 0 0,0 0 0,0 0 0,0 0 0,-1 0 0,1 0 0,0 0 0,0 0 0,-1 0 0,1 0 0,0 0 0,0 0 0,-1 0 0,1 0 0,-1 0 0,1 0 0,0 0 0,0 0 0,-1 0 0,1 0 0,0 0 0,0 0 0,-1 0 0,1 0 0,0 0 0,-1 0 0,1 0 0,0 0 0,-1 0 0,1 0 0,0 0 0,0 0 0,0 0 0,0 0 0,0 4 0,0 1 0,0-1 0,3 3 0,-2-6 0,6 7 0,-6-8 0,2 8 0,0-4 0,-2 0 0,6 3 0,-3-2 0,1-1 0,2 3 0,-2-3 0,3 4 0,0-1 0,-4-3 0,3 3 0,-5-6 0,5 6 0,-3-6 0,4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20:14:48.66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5504.20313"/>
      <inkml:brushProperty name="anchorY" value="-91559.82031"/>
      <inkml:brushProperty name="scaleFactor" value="0.5"/>
    </inkml:brush>
  </inkml:definitions>
  <inkml:trace contextRef="#ctx0" brushRef="#br0">612 1419 24575,'-20'0'0,"7"0"0,-7 0 0,8 0 0,-1 0 0,1 0 0,4 0 0,0 0 0,-1 0 0,1 0 0,-1 0 0,-3 0 0,2 0 0,-3 0 0,5 0 0,-1 0 0,1-3 0,0 2 0,0-3 0,-1 0 0,1 4 0,3-8 0,-2 7 0,2-3 0,-3 1 0,0 2 0,3-7 0,-2 7 0,2-6 0,-3 6 0,0-7 0,-1 4 0,1-5 0,-1 5 0,1-4 0,3 4 0,-2-1 0,2-2 0,1 2 0,-4 0 0,3-2 0,-3 2 0,0-3 0,0 0 0,3-1 0,-2 1 0,2 0 0,-3-1 0,3 1 0,-2 0 0,2-1 0,0-4 0,-2 4 0,6-8 0,-7 7 0,4-3 0,-5 1 0,1 2 0,3-7 0,-3 7 0,3-3 0,-3 5 0,3 0 0,2-1 0,-1 1 0,-1 0 0,1-1 0,0 1 0,4-1 0,-4 1 0,3 0 0,-3-1 0,1 1 0,2-1 0,-7 1 0,7 0 0,-2-1 0,-1 1 0,3-5 0,-7 4 0,8-4 0,-4 4 0,0-4 0,3 4 0,-7-4 0,7 0 0,-7 4 0,7-9 0,-6 9 0,6-8 0,-6 7 0,6-7 0,-7 8 0,7-4 0,-3 0 0,4 4 0,0-9 0,0 4 0,0 0 0,0-3 0,0 3 0,0-8 0,0 7 0,0-6 0,0 7 0,0-5 0,4 5 0,1-3 0,4 3 0,0-4 0,0-1 0,0 1 0,5-1 0,0 1 0,4 0 0,-4-1 0,9 4 0,-7-7 0,8 6 0,-5-8 0,5 5 0,-4-5 0,10-3 0,-9 1 0,10-5 0,-11 11 0,5-9 0,-1 8 0,-4 1 0,4 2 0,-1 3 0,-3 0 0,4 1 0,-1 5 0,-3-1 0,3 1 0,-4 3 0,-1-2 0,0 7 0,0-3 0,1 4 0,-1 0 0,0 0 0,0 0 0,1 0 0,-1 0 0,0 0 0,1 0 0,-1 0 0,0 4 0,1 1 0,7 9 0,-6-4 0,7 3 0,-9 0 0,-4 2 0,4-1 0,-4 3 0,4-3 0,1 5 0,-5-1 0,-1-4 0,0 3 0,-3-3 0,3 4 0,-4 0 0,0 1 0,1 4 0,-1-3 0,1 9 0,-1-10 0,-4 10 0,4-9 0,-8 3 0,3-4 0,-4 4 0,0-3 0,0 3 0,0-4 0,0 4 0,0-4 0,0 4 0,0 1 0,0-4 0,0 8 0,-4 0 0,-2 3 0,-4 2 0,1-8 0,-6 4 0,4-4 0,-8 5 0,3 0 0,1 0 0,-5 0 0,5 0 0,-5 0 0,0 0 0,-1 0 0,6 0 0,-4-5 0,4 4 0,0-9 0,-3 3 0,8-4 0,-3-5 0,4-2 0,0-3 0,1-1 0,-5 1 0,4-1 0,-4 1 0,0-1 0,3 1 0,-7 0 0,7-1 0,-2 1 0,3-5 0,-4 4 0,4-3 0,-4 0 0,5-2 0,-1 1 0,1-3 0,0 6 0,-1-6 0,1 3 0,0-4 0,-1 0 0,1 0 0,-1 0 0,-3 0 0,2 0 0,-7 0 0,7 0 0,-12 0 0,6-4 0,-7-1 0,4-5 0,1 1 0,8 4 0,2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20:13:57.76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6973.16797"/>
      <inkml:brushProperty name="anchorY" value="-56952.94531"/>
      <inkml:brushProperty name="scaleFactor" value="0.5"/>
    </inkml:brush>
  </inkml:definitions>
  <inkml:trace contextRef="#ctx0" brushRef="#br0">716 1150 24575,'-55'0'0,"27"0"0,-28 0 0,43 0 0,-8 0 0,9 0 0,-1 0 0,-2 0 0,3 0 0,-5 0 0,5 0 0,-4 0 0,4-8 0,-1 6 0,-2-10 0,6 11 0,-6-7 0,6 3 0,-6-4 0,6 0 0,-6 0 0,6 0 0,-6 4 0,3-3 0,-1 4 0,-2-5 0,6 0 0,-2 0 0,-1 5 0,4-4 0,-4 3 0,5-3 0,-1 3 0,1-2 0,-5 2 0,4-4 0,-4 0 0,5 1 0,-1-5 0,-4 3 0,3-3 0,-2 0 0,3 3 0,0-2 0,1 3 0,-1 1 0,0-5 0,1 3 0,-1-7 0,3 8 0,-2-4 0,3 0 0,-4 3 0,4-7 0,-3 7 0,3-2 0,0 3 0,-3-4 0,6 4 0,-3-4 0,1 5 0,2-5 0,-2 3 0,3-3 0,0 1 0,0 2 0,0-7 0,0 7 0,0-7 0,0 7 0,0-7 0,0 7 0,0-7 0,0 8 0,0-9 0,0 9 0,0-4 0,0 0 0,0 4 0,0-4 0,0 4 0,0-3 0,0-2 0,0 0 0,0-4 0,0 4 0,3-4 0,2-1 0,3 1 0,0 0 0,4 3 0,-3-2 0,6 2 0,-2 1 0,3-3 0,1 2 0,-5 2 0,3-5 0,-2 8 0,3-3 0,0 4 0,1-1 0,-5 2 0,3-2 0,-6 6 0,6-5 0,-6 5 0,6-6 0,-3 2 0,5 2 0,-1-2 0,0 3 0,-4-4 0,4 0 0,-4 0 0,0 0 0,0 4 0,-5-2 0,1 6 0,-1-6 0,0 6 0,1-3 0,-1 4 0,0 0 0,1-4 0,-1 3 0,0-2 0,1 3 0,-1 0 0,0 0 0,0 0 0,1 0 0,-1 0 0,0 0 0,0 0 0,1 0 0,-1 0 0,0 0 0,0 0 0,1 3 0,-1 2 0,0 3 0,0 0 0,1 0 0,-1-3 0,1 2 0,-1-2 0,0 3 0,1 0 0,-1-3 0,0 2 0,1-6 0,-4 7 0,3-8 0,-3 8 0,3-4 0,0 1 0,-3 2 0,3-6 0,-7 6 0,7-6 0,-3 6 0,3-2 0,0-1 0,-3 4 0,3-8 0,-4 8 0,5-4 0,-1 4 0,0 0 0,0-1 0,-4 1 0,4-3 0,-6 2 0,5-2 0,-5 3 0,6 0 0,-3 0 0,0 0 0,2 0 0,-5 0 0,5 1 0,-5-1 0,6 0 0,-7 0 0,7 1 0,-6-1 0,2 0 0,0 1 0,-2-1 0,2 0 0,-3 0 0,3 0 0,-2 1 0,2-1 0,-3 0 0,0 0 0,0 0 0,0 1 0,4-1 0,-4 0 0,4 1 0,-4 3 0,0-2 0,0 2 0,0 1 0,0 1 0,0 0 0,0 3 0,0-3 0,0 4 0,0 1 0,0-1 0,0-4 0,0 3 0,0-8 0,0 4 0,0-5 0,0 1 0,0-1 0,0 5 0,0-4 0,0 4 0,0-5 0,0 1 0,0 3 0,0-2 0,0 2 0,0 1 0,0-4 0,0 4 0,0-5 0,0 1 0,0-1 0,0 0 0,0 0 0,0 1 0,0-1 0,-4 0 0,4 1 0,-4-1 0,1 0 0,2 0 0,-2 0 0,0 0 0,2 1 0,-2-1 0,0 0 0,2 0 0,-3 1 0,1-5 0,2 4 0,-2-4 0,0 4 0,2 1 0,-5-5 0,5 3 0,-6-2 0,3 3 0,1 0 0,-4-1 0,3 1 0,0 0 0,-2 0 0,2-3 0,0 2 0,-3-2 0,3 3 0,-3-4 0,1 0 0,-2-4 0,5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239F2-B0FB-43CD-A9F8-5840AFBA2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239F2-B0FB-43CD-A9F8-5840AFBA21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239F2-B0FB-43CD-A9F8-5840AFBA21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0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740F8A-8120-43BC-95CB-C3F5A99BE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9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6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301944-1342-4ACD-A77F-393DBA7C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E6A6EAC-651C-411E-A160-FC2F44D8B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65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93E-2121-47E8-ADCF-F678491549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3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B529C8C-80D7-4934-88C3-63824500D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3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E6C23C-0B5C-4176-B657-95C57320A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DE834D7-4AC9-465F-B837-01604CB285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9135958-EAA2-4AC5-A581-0D8CD5EE5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5769248-DE27-4C0F-8C62-D5429FEBF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F3D1477-1478-4391-A8E8-6C1D205E2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A6F96EB-D085-4F57-BD04-DFF3903AA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8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1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Periodic Trends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II:  Ionic  Radius trends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F2576-56B7-D44D-92A0-BBC72142F173}"/>
              </a:ext>
            </a:extLst>
          </p:cNvPr>
          <p:cNvSpPr txBox="1"/>
          <p:nvPr/>
        </p:nvSpPr>
        <p:spPr>
          <a:xfrm>
            <a:off x="866440" y="545413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 V’s Chemistry Webcasts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2766510" cy="18288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Ionic Radius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777317" cy="3508977"/>
          </a:xfrm>
        </p:spPr>
        <p:txBody>
          <a:bodyPr/>
          <a:lstStyle/>
          <a:p>
            <a:r>
              <a:rPr lang="en-US" dirty="0"/>
              <a:t>. fill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9149"/>
            <a:ext cx="4712645" cy="586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FAFDA75-8BDF-AC4D-89D6-3C066D308C11}"/>
              </a:ext>
            </a:extLst>
          </p:cNvPr>
          <p:cNvSpPr/>
          <p:nvPr/>
        </p:nvSpPr>
        <p:spPr>
          <a:xfrm>
            <a:off x="4171708" y="3085146"/>
            <a:ext cx="2457691" cy="38147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EF7DD71-69B2-F84D-AEA2-DED69884987C}"/>
              </a:ext>
            </a:extLst>
          </p:cNvPr>
          <p:cNvSpPr txBox="1">
            <a:spLocks/>
          </p:cNvSpPr>
          <p:nvPr/>
        </p:nvSpPr>
        <p:spPr>
          <a:xfrm>
            <a:off x="609600" y="2209800"/>
            <a:ext cx="3276600" cy="34930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Period trend (L to R)</a:t>
            </a:r>
          </a:p>
          <a:p>
            <a:r>
              <a:rPr lang="en-US" dirty="0"/>
              <a:t>Cations get smaller</a:t>
            </a:r>
          </a:p>
          <a:p>
            <a:r>
              <a:rPr lang="en-US" dirty="0"/>
              <a:t>Then anions get smaller</a:t>
            </a:r>
          </a:p>
          <a:p>
            <a:pPr lvl="1"/>
            <a:r>
              <a:rPr lang="en-US" dirty="0"/>
              <a:t>Nuclear charge increases left to right, filling same energy level</a:t>
            </a:r>
          </a:p>
          <a:p>
            <a:pPr lvl="1"/>
            <a:r>
              <a:rPr lang="en-US" dirty="0"/>
              <a:t>Outermost electrons have a stronger Coulombic attraction to the nucleus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519B6D5-8F3B-D645-BABB-BCA11C5B4A49}"/>
              </a:ext>
            </a:extLst>
          </p:cNvPr>
          <p:cNvSpPr/>
          <p:nvPr/>
        </p:nvSpPr>
        <p:spPr>
          <a:xfrm>
            <a:off x="7109909" y="1524000"/>
            <a:ext cx="1793735" cy="60676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 following would have the larger radius?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Ca</a:t>
            </a:r>
            <a:r>
              <a:rPr lang="en-US" dirty="0"/>
              <a:t> or Ca</a:t>
            </a:r>
            <a:r>
              <a:rPr lang="en-US" baseline="30000" dirty="0"/>
              <a:t>2+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P or P</a:t>
            </a:r>
            <a:r>
              <a:rPr lang="en-US" baseline="30000" dirty="0"/>
              <a:t>3-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baseline="30000" dirty="0"/>
              <a:t> </a:t>
            </a:r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or</a:t>
            </a:r>
            <a:r>
              <a:rPr lang="en-US" baseline="30000" dirty="0"/>
              <a:t>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</a:p>
          <a:p>
            <a:endParaRPr lang="en-US" baseline="30000" dirty="0"/>
          </a:p>
          <a:p>
            <a:endParaRPr lang="en-US" baseline="30000" dirty="0"/>
          </a:p>
          <a:p>
            <a:pPr marL="6858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71B3BA-5466-9749-9B54-956BAD663F80}"/>
                  </a:ext>
                </a:extLst>
              </p14:cNvPr>
              <p14:cNvContentPartPr/>
              <p14:nvPr/>
            </p14:nvContentPartPr>
            <p14:xfrm>
              <a:off x="1419248" y="2293328"/>
              <a:ext cx="483480" cy="503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71B3BA-5466-9749-9B54-956BAD663F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1608" y="2275688"/>
                <a:ext cx="5191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CCFECE-03B8-B14F-BC80-1F29BFD79F75}"/>
                  </a:ext>
                </a:extLst>
              </p14:cNvPr>
              <p14:cNvContentPartPr/>
              <p14:nvPr/>
            </p14:nvContentPartPr>
            <p14:xfrm>
              <a:off x="1885088" y="3302048"/>
              <a:ext cx="422640" cy="459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CCFECE-03B8-B14F-BC80-1F29BFD79F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7088" y="3284048"/>
                <a:ext cx="4582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5F1320-7436-FA46-81E8-9AA495AA3A9C}"/>
                  </a:ext>
                </a:extLst>
              </p14:cNvPr>
              <p14:cNvContentPartPr/>
              <p14:nvPr/>
            </p14:nvContentPartPr>
            <p14:xfrm>
              <a:off x="2307728" y="4272724"/>
              <a:ext cx="412560" cy="511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5F1320-7436-FA46-81E8-9AA495AA3A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9728" y="4254724"/>
                <a:ext cx="448200" cy="5468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7F7E34E-5033-8240-928B-A57E326C9349}"/>
              </a:ext>
            </a:extLst>
          </p:cNvPr>
          <p:cNvSpPr txBox="1"/>
          <p:nvPr/>
        </p:nvSpPr>
        <p:spPr>
          <a:xfrm>
            <a:off x="3048000" y="2458414"/>
            <a:ext cx="4953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Both species  have 20 p…Ca has more electrons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EA69CA-AE92-0D40-86AD-8743ACE48619}"/>
              </a:ext>
            </a:extLst>
          </p:cNvPr>
          <p:cNvSpPr txBox="1"/>
          <p:nvPr/>
        </p:nvSpPr>
        <p:spPr>
          <a:xfrm>
            <a:off x="3031067" y="3422854"/>
            <a:ext cx="4926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Both species have 15 p…P</a:t>
            </a:r>
            <a:r>
              <a:rPr lang="en-US" sz="1600" baseline="30000" dirty="0"/>
              <a:t>3-</a:t>
            </a:r>
            <a:r>
              <a:rPr lang="en-US" sz="1600" dirty="0"/>
              <a:t>  has more electrons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571D3-72A3-E046-B443-C688E9B48359}"/>
              </a:ext>
            </a:extLst>
          </p:cNvPr>
          <p:cNvSpPr txBox="1"/>
          <p:nvPr/>
        </p:nvSpPr>
        <p:spPr>
          <a:xfrm>
            <a:off x="3057727" y="4414973"/>
            <a:ext cx="4910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They are isoelectronic (both have 18 electrons)</a:t>
            </a:r>
          </a:p>
          <a:p>
            <a:r>
              <a:rPr lang="en-US" sz="1600" dirty="0"/>
              <a:t>Ca</a:t>
            </a:r>
            <a:r>
              <a:rPr lang="en-US" sz="1600" baseline="30000" dirty="0"/>
              <a:t>2+ </a:t>
            </a:r>
            <a:r>
              <a:rPr lang="en-US" sz="1600" dirty="0"/>
              <a:t>has 20 protons vs. 17 protons for Cl</a:t>
            </a:r>
            <a:r>
              <a:rPr lang="en-US" sz="16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012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 following would have the larger radius?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130513" y="2288288"/>
            <a:ext cx="3419856" cy="3493008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or Sc</a:t>
            </a:r>
            <a:r>
              <a:rPr lang="en-US" baseline="30000" dirty="0"/>
              <a:t>3+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 or I</a:t>
            </a:r>
            <a:r>
              <a:rPr lang="en-US" baseline="30000" dirty="0"/>
              <a:t>-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P</a:t>
            </a:r>
            <a:r>
              <a:rPr lang="en-US" baseline="30000" dirty="0"/>
              <a:t>3-</a:t>
            </a:r>
            <a:r>
              <a:rPr lang="en-US" dirty="0"/>
              <a:t> or S</a:t>
            </a:r>
            <a:r>
              <a:rPr lang="en-US" baseline="30000" dirty="0"/>
              <a:t>2-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9DBCD8-7A19-5A43-96C3-4F2E0A1E94AA}"/>
                  </a:ext>
                </a:extLst>
              </p14:cNvPr>
              <p14:cNvContentPartPr/>
              <p14:nvPr/>
            </p14:nvContentPartPr>
            <p14:xfrm>
              <a:off x="1524000" y="2251573"/>
              <a:ext cx="304800" cy="414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9DBCD8-7A19-5A43-96C3-4F2E0A1E94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6367" y="2233933"/>
                <a:ext cx="340426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9A5CEA-FBDF-7D4A-88F1-CB5AD448B99A}"/>
                  </a:ext>
                </a:extLst>
              </p14:cNvPr>
              <p14:cNvContentPartPr/>
              <p14:nvPr/>
            </p14:nvContentPartPr>
            <p14:xfrm>
              <a:off x="2133600" y="3216560"/>
              <a:ext cx="337320" cy="503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9A5CEA-FBDF-7D4A-88F1-CB5AD448B9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5960" y="3198560"/>
                <a:ext cx="37296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EFA4D9-0287-6845-902A-4E61D68DB112}"/>
                  </a:ext>
                </a:extLst>
              </p14:cNvPr>
              <p14:cNvContentPartPr/>
              <p14:nvPr/>
            </p14:nvContentPartPr>
            <p14:xfrm>
              <a:off x="1523476" y="4311791"/>
              <a:ext cx="380983" cy="414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EFA4D9-0287-6845-902A-4E61D68DB1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5488" y="4294151"/>
                <a:ext cx="416599" cy="450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A96EF59-DCF2-1840-9E68-823CF7B966C7}"/>
              </a:ext>
            </a:extLst>
          </p:cNvPr>
          <p:cNvSpPr txBox="1"/>
          <p:nvPr/>
        </p:nvSpPr>
        <p:spPr>
          <a:xfrm>
            <a:off x="3206037" y="2312621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Both species have 18 electrons</a:t>
            </a:r>
          </a:p>
          <a:p>
            <a:r>
              <a:rPr lang="en-US" sz="1600" dirty="0"/>
              <a:t>K</a:t>
            </a:r>
            <a:r>
              <a:rPr lang="en-US" sz="1600" baseline="30000" dirty="0"/>
              <a:t>+ </a:t>
            </a:r>
            <a:r>
              <a:rPr lang="en-US" sz="1600" dirty="0"/>
              <a:t>has 19 protons vs. 21 protons for Sc</a:t>
            </a:r>
            <a:r>
              <a:rPr lang="en-US" sz="1600" baseline="30000" dirty="0"/>
              <a:t>3+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DBE710-19CB-A243-B2DF-50DB5D804CCD}"/>
              </a:ext>
            </a:extLst>
          </p:cNvPr>
          <p:cNvSpPr txBox="1"/>
          <p:nvPr/>
        </p:nvSpPr>
        <p:spPr>
          <a:xfrm>
            <a:off x="3171401" y="3329700"/>
            <a:ext cx="4474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baseline="30000" dirty="0"/>
              <a:t>-</a:t>
            </a:r>
            <a:r>
              <a:rPr lang="en-US" sz="1600" dirty="0"/>
              <a:t> has more occupied energy levels than Cl</a:t>
            </a:r>
            <a:r>
              <a:rPr lang="en-US" sz="1600" baseline="30000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7795B4-9CF6-3147-8295-3F7CA73E4186}"/>
              </a:ext>
            </a:extLst>
          </p:cNvPr>
          <p:cNvSpPr txBox="1"/>
          <p:nvPr/>
        </p:nvSpPr>
        <p:spPr>
          <a:xfrm>
            <a:off x="3311273" y="4304223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Both ions have 18 electrons</a:t>
            </a:r>
          </a:p>
          <a:p>
            <a:r>
              <a:rPr lang="en-US" sz="1600" dirty="0"/>
              <a:t>P</a:t>
            </a:r>
            <a:r>
              <a:rPr lang="en-US" sz="1600" baseline="30000" dirty="0"/>
              <a:t>3-</a:t>
            </a:r>
            <a:r>
              <a:rPr lang="en-US" sz="1600" dirty="0"/>
              <a:t> has 15 protons vs. 16 protons for S</a:t>
            </a:r>
            <a:r>
              <a:rPr lang="en-US" sz="1600" baseline="3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0096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21BD-03A4-0842-822F-A70F0E52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D204A-FEB7-EC47-9B9E-2208F1AF4A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Cations have smaller radii than the parent atoms.</a:t>
            </a:r>
          </a:p>
          <a:p>
            <a:r>
              <a:rPr lang="en-US" dirty="0"/>
              <a:t>Anions have larger radii than the parent atoms.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126C4-8EBB-FA4E-BD02-132AB7AD2CC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Group trend:  Ionic radii increase down a column </a:t>
            </a:r>
          </a:p>
          <a:p>
            <a:r>
              <a:rPr lang="en-US" dirty="0"/>
              <a:t>Period trend:  Cations get smaller, then anions get smaller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D2515BF3-4D3E-5047-9AC7-ECED8C75AEC0}"/>
              </a:ext>
            </a:extLst>
          </p:cNvPr>
          <p:cNvSpPr/>
          <p:nvPr/>
        </p:nvSpPr>
        <p:spPr>
          <a:xfrm>
            <a:off x="3200400" y="4114800"/>
            <a:ext cx="2286000" cy="533400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Subscribe to my channel!</a:t>
            </a:r>
          </a:p>
        </p:txBody>
      </p:sp>
    </p:spTree>
    <p:extLst>
      <p:ext uri="{BB962C8B-B14F-4D97-AF65-F5344CB8AC3E}">
        <p14:creationId xmlns:p14="http://schemas.microsoft.com/office/powerpoint/2010/main" val="27274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E071-EF17-1B49-B595-B52A84ED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0CD5-BAFF-CF4B-ACD3-74B9249D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cations and anions</a:t>
            </a:r>
          </a:p>
          <a:p>
            <a:r>
              <a:rPr lang="en-US" dirty="0"/>
              <a:t>Compare the radii of ions to their parent atoms</a:t>
            </a:r>
          </a:p>
          <a:p>
            <a:r>
              <a:rPr lang="en-US" dirty="0"/>
              <a:t>State the period and group trends for ionic radii</a:t>
            </a:r>
          </a:p>
          <a:p>
            <a:r>
              <a:rPr lang="en-US" dirty="0"/>
              <a:t>Explain why these trends occur</a:t>
            </a:r>
          </a:p>
          <a:p>
            <a:r>
              <a:rPr lang="en-US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23541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/>
              <a:t>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58119" y="2362200"/>
            <a:ext cx="3419856" cy="457200"/>
          </a:xfrm>
        </p:spPr>
        <p:txBody>
          <a:bodyPr/>
          <a:lstStyle/>
          <a:p>
            <a:r>
              <a:rPr lang="en-US" dirty="0" err="1"/>
              <a:t>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64096" y="2320724"/>
            <a:ext cx="3419856" cy="498676"/>
          </a:xfrm>
        </p:spPr>
        <p:txBody>
          <a:bodyPr/>
          <a:lstStyle/>
          <a:p>
            <a:r>
              <a:rPr lang="en-US" dirty="0"/>
              <a:t>Anions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FF814-2EAC-514C-8A5B-8BD983E3C269}"/>
              </a:ext>
            </a:extLst>
          </p:cNvPr>
          <p:cNvSpPr txBox="1"/>
          <p:nvPr/>
        </p:nvSpPr>
        <p:spPr>
          <a:xfrm>
            <a:off x="1219200" y="2985397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Positively charged 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DCE4B4E-CEB5-A742-8EDD-B0139C69415A}"/>
                  </a:ext>
                </a:extLst>
              </p14:cNvPr>
              <p14:cNvContentPartPr/>
              <p14:nvPr/>
            </p14:nvContentPartPr>
            <p14:xfrm>
              <a:off x="1962743" y="3659528"/>
              <a:ext cx="10080" cy="528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DCE4B4E-CEB5-A742-8EDD-B0139C6941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103" y="3641528"/>
                <a:ext cx="457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7513F7-CBEE-374A-B62D-0626891199A8}"/>
                  </a:ext>
                </a:extLst>
              </p14:cNvPr>
              <p14:cNvContentPartPr/>
              <p14:nvPr/>
            </p14:nvContentPartPr>
            <p14:xfrm>
              <a:off x="2173343" y="3427328"/>
              <a:ext cx="141840" cy="168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7513F7-CBEE-374A-B62D-0626891199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5703" y="3409688"/>
                <a:ext cx="177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90A13B-D1BE-4A4F-94D0-78B1C6B231E3}"/>
                  </a:ext>
                </a:extLst>
              </p14:cNvPr>
              <p14:cNvContentPartPr/>
              <p14:nvPr/>
            </p14:nvContentPartPr>
            <p14:xfrm>
              <a:off x="1489343" y="3572048"/>
              <a:ext cx="258840" cy="683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90A13B-D1BE-4A4F-94D0-78B1C6B231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1343" y="3554408"/>
                <a:ext cx="294480" cy="7192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2AC9A86-2554-C344-A4B0-4312C8E8A337}"/>
              </a:ext>
            </a:extLst>
          </p:cNvPr>
          <p:cNvSpPr txBox="1"/>
          <p:nvPr/>
        </p:nvSpPr>
        <p:spPr>
          <a:xfrm>
            <a:off x="4930069" y="2999604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Negatively  charged 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A4B59AC-6F75-364A-ACFA-BA56D84A3224}"/>
                  </a:ext>
                </a:extLst>
              </p14:cNvPr>
              <p14:cNvContentPartPr/>
              <p14:nvPr/>
            </p14:nvContentPartPr>
            <p14:xfrm>
              <a:off x="5971997" y="3676668"/>
              <a:ext cx="274680" cy="195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A4B59AC-6F75-364A-ACFA-BA56D84A32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3997" y="3659028"/>
                <a:ext cx="3103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85EC77-CD1C-BF48-983A-0E8EC6143FC2}"/>
                  </a:ext>
                </a:extLst>
              </p14:cNvPr>
              <p14:cNvContentPartPr/>
              <p14:nvPr/>
            </p14:nvContentPartPr>
            <p14:xfrm>
              <a:off x="5309957" y="3866748"/>
              <a:ext cx="513360" cy="652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85EC77-CD1C-BF48-983A-0E8EC6143F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2317" y="3849108"/>
                <a:ext cx="549000" cy="6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6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Atoms will gain or lose electrons…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 have an electron configuration that is isoelectronic with a noble gas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362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Completely filled sublevels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8 valence electrons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5617" y="442978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OCTET RULE</a:t>
            </a:r>
          </a:p>
        </p:txBody>
      </p:sp>
    </p:spTree>
    <p:extLst>
      <p:ext uri="{BB962C8B-B14F-4D97-AF65-F5344CB8AC3E}">
        <p14:creationId xmlns:p14="http://schemas.microsoft.com/office/powerpoint/2010/main" val="20744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609600"/>
            <a:ext cx="7024744" cy="1143000"/>
          </a:xfrm>
        </p:spPr>
        <p:txBody>
          <a:bodyPr/>
          <a:lstStyle/>
          <a:p>
            <a:r>
              <a:rPr lang="en-US" dirty="0"/>
              <a:t>Comparing cation radii to the radii of parent atoms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58" y="1752600"/>
            <a:ext cx="54578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22C815BA-E006-984B-BE69-073A139D81B7}"/>
              </a:ext>
            </a:extLst>
          </p:cNvPr>
          <p:cNvSpPr/>
          <p:nvPr/>
        </p:nvSpPr>
        <p:spPr>
          <a:xfrm>
            <a:off x="2819400" y="2362200"/>
            <a:ext cx="762000" cy="3133725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0795A95C-D4CE-6642-B672-1302787E45ED}"/>
              </a:ext>
            </a:extLst>
          </p:cNvPr>
          <p:cNvSpPr/>
          <p:nvPr/>
        </p:nvSpPr>
        <p:spPr>
          <a:xfrm>
            <a:off x="4776063" y="2350576"/>
            <a:ext cx="762000" cy="3133725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BF8AD10F-1B55-234D-9D16-8C9DF59AAEC6}"/>
              </a:ext>
            </a:extLst>
          </p:cNvPr>
          <p:cNvSpPr/>
          <p:nvPr/>
        </p:nvSpPr>
        <p:spPr>
          <a:xfrm>
            <a:off x="6663973" y="2687637"/>
            <a:ext cx="762000" cy="3133725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4C5D8CFD-DEC8-FC4C-8277-F8E9ADD2A43D}"/>
              </a:ext>
            </a:extLst>
          </p:cNvPr>
          <p:cNvSpPr/>
          <p:nvPr/>
        </p:nvSpPr>
        <p:spPr>
          <a:xfrm rot="16200000">
            <a:off x="4510089" y="-438311"/>
            <a:ext cx="343975" cy="548779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B8599-0C6F-C34E-B363-3F57153321EF}"/>
              </a:ext>
            </a:extLst>
          </p:cNvPr>
          <p:cNvSpPr/>
          <p:nvPr/>
        </p:nvSpPr>
        <p:spPr>
          <a:xfrm>
            <a:off x="2819400" y="1752600"/>
            <a:ext cx="3276600" cy="380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Radii of neutral atoms</a:t>
            </a:r>
          </a:p>
        </p:txBody>
      </p:sp>
    </p:spTree>
    <p:extLst>
      <p:ext uri="{BB962C8B-B14F-4D97-AF65-F5344CB8AC3E}">
        <p14:creationId xmlns:p14="http://schemas.microsoft.com/office/powerpoint/2010/main" val="42173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Cation</a:t>
            </a:r>
            <a:r>
              <a:rPr lang="en-US" dirty="0"/>
              <a:t> vs. parent atom radii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382" y="2489200"/>
            <a:ext cx="7212818" cy="3530600"/>
          </a:xfrm>
        </p:spPr>
        <p:txBody>
          <a:bodyPr/>
          <a:lstStyle/>
          <a:p>
            <a:r>
              <a:rPr lang="en-US" dirty="0" err="1"/>
              <a:t>Cations</a:t>
            </a:r>
            <a:r>
              <a:rPr lang="en-US" dirty="0"/>
              <a:t> typically have a SMALLER radius than the parent atom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Cations have fewer electrons than the parent atoms</a:t>
            </a:r>
          </a:p>
          <a:p>
            <a:pPr lvl="3"/>
            <a:r>
              <a:rPr lang="en-US" dirty="0"/>
              <a:t>Fewer electron-electron repulsions</a:t>
            </a:r>
          </a:p>
          <a:p>
            <a:pPr lvl="3"/>
            <a:r>
              <a:rPr lang="en-US" dirty="0"/>
              <a:t>Fewer occupied energy levels (shells)</a:t>
            </a:r>
          </a:p>
        </p:txBody>
      </p:sp>
    </p:spTree>
    <p:extLst>
      <p:ext uri="{BB962C8B-B14F-4D97-AF65-F5344CB8AC3E}">
        <p14:creationId xmlns:p14="http://schemas.microsoft.com/office/powerpoint/2010/main" val="33677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/>
              <a:t>Comparing anion radii to the radii of parent atoms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791200" cy="389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F4781A-FEAE-8F49-81A3-671762011462}"/>
              </a:ext>
            </a:extLst>
          </p:cNvPr>
          <p:cNvSpPr/>
          <p:nvPr/>
        </p:nvSpPr>
        <p:spPr>
          <a:xfrm>
            <a:off x="2590800" y="1676400"/>
            <a:ext cx="3124200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Radii of neutral atoms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C4C41-7709-9A45-BDF1-801AD6E76DB2}"/>
              </a:ext>
            </a:extLst>
          </p:cNvPr>
          <p:cNvSpPr/>
          <p:nvPr/>
        </p:nvSpPr>
        <p:spPr>
          <a:xfrm>
            <a:off x="1524000" y="20574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EDE1F-2746-9E4B-BD12-6B9A580A03D2}"/>
              </a:ext>
            </a:extLst>
          </p:cNvPr>
          <p:cNvSpPr/>
          <p:nvPr/>
        </p:nvSpPr>
        <p:spPr>
          <a:xfrm>
            <a:off x="2286000" y="2286000"/>
            <a:ext cx="990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8666B-4DB3-CF48-B292-C28125E14B59}"/>
              </a:ext>
            </a:extLst>
          </p:cNvPr>
          <p:cNvSpPr/>
          <p:nvPr/>
        </p:nvSpPr>
        <p:spPr>
          <a:xfrm>
            <a:off x="4305300" y="2286000"/>
            <a:ext cx="990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5BC048-CFD8-AB47-8517-16B585E8B282}"/>
              </a:ext>
            </a:extLst>
          </p:cNvPr>
          <p:cNvSpPr/>
          <p:nvPr/>
        </p:nvSpPr>
        <p:spPr>
          <a:xfrm>
            <a:off x="6343650" y="2286000"/>
            <a:ext cx="990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Anion vs. parent atom radii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Anions typically have LARGER radii than the parent atoms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Anions have more electrons than the parent atoms</a:t>
            </a:r>
          </a:p>
          <a:p>
            <a:pPr lvl="1"/>
            <a:r>
              <a:rPr lang="en-US" dirty="0"/>
              <a:t>More electron-electron repulsions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2766510" cy="18288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Ionic Radius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777317" cy="350897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9149"/>
            <a:ext cx="4712645" cy="586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FAFDA75-8BDF-AC4D-89D6-3C066D308C11}"/>
              </a:ext>
            </a:extLst>
          </p:cNvPr>
          <p:cNvSpPr/>
          <p:nvPr/>
        </p:nvSpPr>
        <p:spPr>
          <a:xfrm rot="5400000">
            <a:off x="4161249" y="3265609"/>
            <a:ext cx="5657088" cy="41598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EF7DD71-69B2-F84D-AEA2-DED69884987C}"/>
              </a:ext>
            </a:extLst>
          </p:cNvPr>
          <p:cNvSpPr txBox="1">
            <a:spLocks/>
          </p:cNvSpPr>
          <p:nvPr/>
        </p:nvSpPr>
        <p:spPr>
          <a:xfrm>
            <a:off x="609600" y="2209800"/>
            <a:ext cx="2918910" cy="34930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Group trend</a:t>
            </a:r>
          </a:p>
          <a:p>
            <a:r>
              <a:rPr lang="en-US" dirty="0"/>
              <a:t>Ionic radii increase down a column</a:t>
            </a:r>
          </a:p>
          <a:p>
            <a:pPr lvl="1"/>
            <a:r>
              <a:rPr lang="en-US" dirty="0"/>
              <a:t>More occupied energy levels, farther from the nucleus</a:t>
            </a:r>
          </a:p>
          <a:p>
            <a:pPr lvl="1"/>
            <a:r>
              <a:rPr lang="en-US" dirty="0"/>
              <a:t>Outermost electrons have a weaker Coulombic attraction to the nucleus</a:t>
            </a:r>
          </a:p>
        </p:txBody>
      </p:sp>
    </p:spTree>
    <p:extLst>
      <p:ext uri="{BB962C8B-B14F-4D97-AF65-F5344CB8AC3E}">
        <p14:creationId xmlns:p14="http://schemas.microsoft.com/office/powerpoint/2010/main" val="25442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{E7692D6B-B304-6740-8A95-0AECFF8D2E77}tf10001076</Template>
  <TotalTime>5794</TotalTime>
  <Words>401</Words>
  <Application>Microsoft Macintosh PowerPoint</Application>
  <PresentationFormat>On-screen Show (4:3)</PresentationFormat>
  <Paragraphs>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Periodic Trends</vt:lpstr>
      <vt:lpstr>Objectives</vt:lpstr>
      <vt:lpstr>Ions</vt:lpstr>
      <vt:lpstr>Atoms will gain or lose electrons…</vt:lpstr>
      <vt:lpstr>Comparing cation radii to the radii of parent atoms</vt:lpstr>
      <vt:lpstr>Cation vs. parent atom radii</vt:lpstr>
      <vt:lpstr>Comparing anion radii to the radii of parent atoms</vt:lpstr>
      <vt:lpstr>Anion vs. parent atom radii</vt:lpstr>
      <vt:lpstr> Ionic Radius Trends</vt:lpstr>
      <vt:lpstr> Ionic Radius Trends</vt:lpstr>
      <vt:lpstr>Which of the following would have the larger radius?</vt:lpstr>
      <vt:lpstr>Which of the following would have the larger radius?</vt:lpstr>
      <vt:lpstr>Summary</vt:lpstr>
    </vt:vector>
  </TitlesOfParts>
  <Company>The Bromfield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Kristen Vanderveen</dc:creator>
  <cp:lastModifiedBy>Microsoft Office User</cp:lastModifiedBy>
  <cp:revision>50</cp:revision>
  <dcterms:created xsi:type="dcterms:W3CDTF">2008-10-20T15:09:08Z</dcterms:created>
  <dcterms:modified xsi:type="dcterms:W3CDTF">2020-08-03T20:39:59Z</dcterms:modified>
</cp:coreProperties>
</file>